
<file path=[Content_Types].xml><?xml version="1.0" encoding="utf-8"?>
<Types xmlns="http://schemas.openxmlformats.org/package/2006/content-types"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7559675" cy="10691813"/>
  <p:notesSz cx="7559675" cy="10691813"/>
  <p:defaultTextStyle>
    <a:defPPr marL="0" marR="0" indent="0" algn="l" defTabSz="91440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defRPr sz="1800" b="0" i="0" u="none" strike="noStrike" cap="none" spc="0">
        <a:ln>
          <a:noFill/>
        </a:ln>
        <a:solidFill>
          <a:srgbClr val="000000"/>
        </a:solidFill>
      </a:defRPr>
    </a:defPPr>
    <a:lvl1pPr marL="0" marR="0" indent="0" algn="l" defTabSz="1901001">
      <a:lnSpc>
        <a:spcPct val="90000"/>
      </a:lnSpc>
      <a:spcBef>
        <a:spcPts val="3500"/>
      </a:spcBef>
      <a:spcAft>
        <a:spcPts val="0"/>
      </a:spcAft>
      <a:buClrTx/>
      <a:buSzTx/>
      <a:buFontTx/>
      <a:buNone/>
      <a:defRPr sz="3600" b="0" i="0" u="none" strike="noStrike" cap="none" spc="0">
        <a:ln>
          <a:noFill/>
        </a:ln>
        <a:solidFill>
          <a:srgbClr val="000000"/>
        </a:solidFill>
        <a:latin typeface="+mn-lt"/>
        <a:ea typeface="+mn-ea"/>
        <a:cs typeface="+mn-cs"/>
      </a:defRPr>
    </a:lvl1pPr>
    <a:lvl2pPr marL="0" marR="0" indent="0" algn="l" defTabSz="1901001">
      <a:lnSpc>
        <a:spcPct val="90000"/>
      </a:lnSpc>
      <a:spcBef>
        <a:spcPts val="3500"/>
      </a:spcBef>
      <a:spcAft>
        <a:spcPts val="0"/>
      </a:spcAft>
      <a:buClrTx/>
      <a:buSzTx/>
      <a:buFontTx/>
      <a:buNone/>
      <a:defRPr sz="3600" b="0" i="0" u="none" strike="noStrike" cap="none" spc="0">
        <a:ln>
          <a:noFill/>
        </a:ln>
        <a:solidFill>
          <a:srgbClr val="000000"/>
        </a:solidFill>
        <a:latin typeface="+mn-lt"/>
        <a:ea typeface="+mn-ea"/>
        <a:cs typeface="+mn-cs"/>
      </a:defRPr>
    </a:lvl2pPr>
    <a:lvl3pPr marL="0" marR="0" indent="0" algn="l" defTabSz="1901001">
      <a:lnSpc>
        <a:spcPct val="90000"/>
      </a:lnSpc>
      <a:spcBef>
        <a:spcPts val="3500"/>
      </a:spcBef>
      <a:spcAft>
        <a:spcPts val="0"/>
      </a:spcAft>
      <a:buClrTx/>
      <a:buSzTx/>
      <a:buFontTx/>
      <a:buNone/>
      <a:defRPr sz="3600" b="0" i="0" u="none" strike="noStrike" cap="none" spc="0">
        <a:ln>
          <a:noFill/>
        </a:ln>
        <a:solidFill>
          <a:srgbClr val="000000"/>
        </a:solidFill>
        <a:latin typeface="+mn-lt"/>
        <a:ea typeface="+mn-ea"/>
        <a:cs typeface="+mn-cs"/>
      </a:defRPr>
    </a:lvl3pPr>
    <a:lvl4pPr marL="0" marR="0" indent="0" algn="l" defTabSz="1901001">
      <a:lnSpc>
        <a:spcPct val="90000"/>
      </a:lnSpc>
      <a:spcBef>
        <a:spcPts val="3500"/>
      </a:spcBef>
      <a:spcAft>
        <a:spcPts val="0"/>
      </a:spcAft>
      <a:buClrTx/>
      <a:buSzTx/>
      <a:buFontTx/>
      <a:buNone/>
      <a:defRPr sz="3600" b="0" i="0" u="none" strike="noStrike" cap="none" spc="0">
        <a:ln>
          <a:noFill/>
        </a:ln>
        <a:solidFill>
          <a:srgbClr val="000000"/>
        </a:solidFill>
        <a:latin typeface="+mn-lt"/>
        <a:ea typeface="+mn-ea"/>
        <a:cs typeface="+mn-cs"/>
      </a:defRPr>
    </a:lvl4pPr>
    <a:lvl5pPr marL="0" marR="0" indent="0" algn="l" defTabSz="1901001">
      <a:lnSpc>
        <a:spcPct val="90000"/>
      </a:lnSpc>
      <a:spcBef>
        <a:spcPts val="3500"/>
      </a:spcBef>
      <a:spcAft>
        <a:spcPts val="0"/>
      </a:spcAft>
      <a:buClrTx/>
      <a:buSzTx/>
      <a:buFontTx/>
      <a:buNone/>
      <a:defRPr sz="3600" b="0" i="0" u="none" strike="noStrike" cap="none" spc="0">
        <a:ln>
          <a:noFill/>
        </a:ln>
        <a:solidFill>
          <a:srgbClr val="000000"/>
        </a:solidFill>
        <a:latin typeface="+mn-lt"/>
        <a:ea typeface="+mn-ea"/>
        <a:cs typeface="+mn-cs"/>
      </a:defRPr>
    </a:lvl5pPr>
    <a:lvl6pPr marL="0" marR="0" indent="0" algn="l" defTabSz="1901001">
      <a:lnSpc>
        <a:spcPct val="90000"/>
      </a:lnSpc>
      <a:spcBef>
        <a:spcPts val="3500"/>
      </a:spcBef>
      <a:spcAft>
        <a:spcPts val="0"/>
      </a:spcAft>
      <a:buClrTx/>
      <a:buSzTx/>
      <a:buFontTx/>
      <a:buNone/>
      <a:defRPr sz="3600" b="0" i="0" u="none" strike="noStrike" cap="none" spc="0">
        <a:ln>
          <a:noFill/>
        </a:ln>
        <a:solidFill>
          <a:srgbClr val="000000"/>
        </a:solidFill>
        <a:latin typeface="+mn-lt"/>
        <a:ea typeface="+mn-ea"/>
        <a:cs typeface="+mn-cs"/>
      </a:defRPr>
    </a:lvl6pPr>
    <a:lvl7pPr marL="0" marR="0" indent="0" algn="l" defTabSz="1901001">
      <a:lnSpc>
        <a:spcPct val="90000"/>
      </a:lnSpc>
      <a:spcBef>
        <a:spcPts val="3500"/>
      </a:spcBef>
      <a:spcAft>
        <a:spcPts val="0"/>
      </a:spcAft>
      <a:buClrTx/>
      <a:buSzTx/>
      <a:buFontTx/>
      <a:buNone/>
      <a:defRPr sz="3600" b="0" i="0" u="none" strike="noStrike" cap="none" spc="0">
        <a:ln>
          <a:noFill/>
        </a:ln>
        <a:solidFill>
          <a:srgbClr val="000000"/>
        </a:solidFill>
        <a:latin typeface="+mn-lt"/>
        <a:ea typeface="+mn-ea"/>
        <a:cs typeface="+mn-cs"/>
      </a:defRPr>
    </a:lvl7pPr>
    <a:lvl8pPr marL="0" marR="0" indent="0" algn="l" defTabSz="1901001">
      <a:lnSpc>
        <a:spcPct val="90000"/>
      </a:lnSpc>
      <a:spcBef>
        <a:spcPts val="3500"/>
      </a:spcBef>
      <a:spcAft>
        <a:spcPts val="0"/>
      </a:spcAft>
      <a:buClrTx/>
      <a:buSzTx/>
      <a:buFontTx/>
      <a:buNone/>
      <a:defRPr sz="3600" b="0" i="0" u="none" strike="noStrike" cap="none" spc="0">
        <a:ln>
          <a:noFill/>
        </a:ln>
        <a:solidFill>
          <a:srgbClr val="000000"/>
        </a:solidFill>
        <a:latin typeface="+mn-lt"/>
        <a:ea typeface="+mn-ea"/>
        <a:cs typeface="+mn-cs"/>
      </a:defRPr>
    </a:lvl8pPr>
    <a:lvl9pPr marL="0" marR="0" indent="0" algn="l" defTabSz="1901001">
      <a:lnSpc>
        <a:spcPct val="90000"/>
      </a:lnSpc>
      <a:spcBef>
        <a:spcPts val="3500"/>
      </a:spcBef>
      <a:spcAft>
        <a:spcPts val="0"/>
      </a:spcAft>
      <a:buClrTx/>
      <a:buSzTx/>
      <a:buFontTx/>
      <a:buNone/>
      <a:defRPr sz="3600" b="0" i="0" u="none" strike="noStrike" cap="none" spc="0">
        <a:ln>
          <a:noFill/>
        </a:ln>
        <a:solidFill>
          <a:srgbClr val="000000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F0FB0943-CA08-B300-B703-30F6EDE3938B}">
  <a:tblStyle styleId="{F0FB0943-CA08-B300-B703-30F6EDE3938B}" styleName="Нет стиля, сетка таблицы">
    <a:wholeTbl>
      <a:tcTxStyle>
        <a:fontRef idx="minor">
          <a:srgbClr val="000000"/>
        </a:fontRef>
        <a:schemeClr val="tx1"/>
      </a:tcTxStyle>
      <a:tcStyle>
        <a:tcBdr>
          <a:left>
            <a:ln w="12700">
              <a:solidFill>
                <a:schemeClr val="tx1"/>
              </a:solidFill>
            </a:ln>
          </a:left>
          <a:right>
            <a:ln w="12700">
              <a:solidFill>
                <a:schemeClr val="tx1"/>
              </a:solidFill>
            </a:ln>
          </a:right>
          <a:top>
            <a:ln w="12700">
              <a:solidFill>
                <a:schemeClr val="tx1"/>
              </a:solidFill>
            </a:ln>
          </a:top>
          <a:bottom>
            <a:ln w="12700">
              <a:solidFill>
                <a:schemeClr val="tx1"/>
              </a:solidFill>
            </a:ln>
          </a:bottom>
          <a:insideH>
            <a:ln w="12700">
              <a:solidFill>
                <a:schemeClr val="tx1"/>
              </a:solidFill>
            </a:ln>
          </a:insideH>
          <a:insideV>
            <a:ln w="12700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</a:tcStyle>
    </a:band1H>
    <a:band2H>
      <a:tcStyle>
        <a:tcBdr/>
      </a:tcStyle>
    </a:band2H>
    <a:band1V>
      <a:tcStyle>
        <a:tcBdr/>
      </a:tcStyle>
    </a:band1V>
    <a:band2V>
      <a:tcStyle>
        <a:tcBdr/>
      </a:tcStyle>
    </a:band2V>
    <a:lastCol>
      <a:tcStyle>
        <a:tcBdr/>
      </a:tcStyle>
    </a:lastCol>
    <a:firstCol>
      <a:tcStyle>
        <a:tcBdr/>
      </a:tcStyle>
    </a:firstCol>
    <a:lastRow>
      <a:tcStyle>
        <a:tcBdr/>
      </a:tcStyle>
    </a:lastRow>
    <a:seCell>
      <a:tcStyle>
        <a:tcBdr/>
      </a:tcStyle>
    </a:seCell>
    <a:swCell>
      <a:tcStyle>
        <a:tcBdr/>
      </a:tcStyle>
    </a:swCell>
    <a:firstRow>
      <a:tcStyle>
        <a:tcBdr/>
      </a:tcStyle>
    </a:firstRow>
    <a:neCell>
      <a:tcStyle>
        <a:tcBdr/>
      </a:tcStyle>
    </a:neCell>
    <a:nwCell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82" d="100"/>
          <a:sy n="82" d="100"/>
        </p:scale>
        <p:origin x="-1440" y="24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userDrawn="1">
  <p:cSld name="Заголовок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marL="0" marR="0" indent="0" algn="l" defTabSz="1901761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defRPr sz="8800" b="1" i="0" u="none" strike="noStrike" cap="none" spc="-176">
          <a:solidFill>
            <a:srgbClr val="000000"/>
          </a:solidFill>
          <a:latin typeface="+mn-lt"/>
          <a:ea typeface="+mn-ea"/>
          <a:cs typeface="+mn-cs"/>
        </a:defRPr>
      </a:lvl1pPr>
      <a:lvl2pPr marL="0" marR="0" indent="0" algn="l" defTabSz="1901761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defRPr sz="8800" b="1" i="0" u="none" strike="noStrike" cap="none" spc="-176">
          <a:solidFill>
            <a:srgbClr val="000000"/>
          </a:solidFill>
          <a:latin typeface="+mn-lt"/>
          <a:ea typeface="+mn-ea"/>
          <a:cs typeface="+mn-cs"/>
        </a:defRPr>
      </a:lvl2pPr>
      <a:lvl3pPr marL="0" marR="0" indent="0" algn="l" defTabSz="1901761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defRPr sz="8800" b="1" i="0" u="none" strike="noStrike" cap="none" spc="-176">
          <a:solidFill>
            <a:srgbClr val="000000"/>
          </a:solidFill>
          <a:latin typeface="+mn-lt"/>
          <a:ea typeface="+mn-ea"/>
          <a:cs typeface="+mn-cs"/>
        </a:defRPr>
      </a:lvl3pPr>
      <a:lvl4pPr marL="0" marR="0" indent="0" algn="l" defTabSz="1901761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defRPr sz="8800" b="1" i="0" u="none" strike="noStrike" cap="none" spc="-176">
          <a:solidFill>
            <a:srgbClr val="000000"/>
          </a:solidFill>
          <a:latin typeface="+mn-lt"/>
          <a:ea typeface="+mn-ea"/>
          <a:cs typeface="+mn-cs"/>
        </a:defRPr>
      </a:lvl4pPr>
      <a:lvl5pPr marL="0" marR="0" indent="0" algn="l" defTabSz="1901761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defRPr sz="8800" b="1" i="0" u="none" strike="noStrike" cap="none" spc="-176">
          <a:solidFill>
            <a:srgbClr val="000000"/>
          </a:solidFill>
          <a:latin typeface="+mn-lt"/>
          <a:ea typeface="+mn-ea"/>
          <a:cs typeface="+mn-cs"/>
        </a:defRPr>
      </a:lvl5pPr>
      <a:lvl6pPr marL="0" marR="0" indent="0" algn="l" defTabSz="1901761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defRPr sz="8800" b="1" i="0" u="none" strike="noStrike" cap="none" spc="-176">
          <a:solidFill>
            <a:srgbClr val="000000"/>
          </a:solidFill>
          <a:latin typeface="+mn-lt"/>
          <a:ea typeface="+mn-ea"/>
          <a:cs typeface="+mn-cs"/>
        </a:defRPr>
      </a:lvl6pPr>
      <a:lvl7pPr marL="0" marR="0" indent="0" algn="l" defTabSz="1901761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defRPr sz="8800" b="1" i="0" u="none" strike="noStrike" cap="none" spc="-176">
          <a:solidFill>
            <a:srgbClr val="000000"/>
          </a:solidFill>
          <a:latin typeface="+mn-lt"/>
          <a:ea typeface="+mn-ea"/>
          <a:cs typeface="+mn-cs"/>
        </a:defRPr>
      </a:lvl7pPr>
      <a:lvl8pPr marL="0" marR="0" indent="0" algn="l" defTabSz="1901761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defRPr sz="8800" b="1" i="0" u="none" strike="noStrike" cap="none" spc="-176">
          <a:solidFill>
            <a:srgbClr val="000000"/>
          </a:solidFill>
          <a:latin typeface="+mn-lt"/>
          <a:ea typeface="+mn-ea"/>
          <a:cs typeface="+mn-cs"/>
        </a:defRPr>
      </a:lvl8pPr>
      <a:lvl9pPr marL="0" marR="0" indent="0" algn="l" defTabSz="1901761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defRPr sz="8800" b="1" i="0" u="none" strike="noStrike" cap="none" spc="-176">
          <a:solidFill>
            <a:srgbClr val="000000"/>
          </a:solidFill>
          <a:latin typeface="+mn-lt"/>
          <a:ea typeface="+mn-ea"/>
          <a:cs typeface="+mn-cs"/>
        </a:defRPr>
      </a:lvl9pPr>
    </p:titleStyle>
    <p:bodyStyle>
      <a:lvl1pPr marL="0" marR="0" indent="0" algn="l" defTabSz="64384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defRPr sz="4200" b="1" i="0" u="none" strike="noStrike" cap="none" spc="0">
          <a:solidFill>
            <a:srgbClr val="000000"/>
          </a:solidFill>
          <a:latin typeface="+mn-lt"/>
          <a:ea typeface="+mn-ea"/>
          <a:cs typeface="+mn-cs"/>
        </a:defRPr>
      </a:lvl1pPr>
      <a:lvl2pPr marL="0" marR="0" indent="0" algn="l" defTabSz="64384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defRPr sz="4200" b="1" i="0" u="none" strike="noStrike" cap="none" spc="0">
          <a:solidFill>
            <a:srgbClr val="000000"/>
          </a:solidFill>
          <a:latin typeface="+mn-lt"/>
          <a:ea typeface="+mn-ea"/>
          <a:cs typeface="+mn-cs"/>
        </a:defRPr>
      </a:lvl2pPr>
      <a:lvl3pPr marL="0" marR="0" indent="0" algn="l" defTabSz="64384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defRPr sz="4200" b="1" i="0" u="none" strike="noStrike" cap="none" spc="0">
          <a:solidFill>
            <a:srgbClr val="000000"/>
          </a:solidFill>
          <a:latin typeface="+mn-lt"/>
          <a:ea typeface="+mn-ea"/>
          <a:cs typeface="+mn-cs"/>
        </a:defRPr>
      </a:lvl3pPr>
      <a:lvl4pPr marL="0" marR="0" indent="0" algn="l" defTabSz="64384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defRPr sz="4200" b="1" i="0" u="none" strike="noStrike" cap="none" spc="0">
          <a:solidFill>
            <a:srgbClr val="000000"/>
          </a:solidFill>
          <a:latin typeface="+mn-lt"/>
          <a:ea typeface="+mn-ea"/>
          <a:cs typeface="+mn-cs"/>
        </a:defRPr>
      </a:lvl4pPr>
      <a:lvl5pPr marL="0" marR="0" indent="0" algn="l" defTabSz="64384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defRPr sz="4200" b="1" i="0" u="none" strike="noStrike" cap="none" spc="0">
          <a:solidFill>
            <a:srgbClr val="000000"/>
          </a:solidFill>
          <a:latin typeface="+mn-lt"/>
          <a:ea typeface="+mn-ea"/>
          <a:cs typeface="+mn-cs"/>
        </a:defRPr>
      </a:lvl5pPr>
      <a:lvl6pPr marL="0" marR="0" indent="0" algn="l" defTabSz="64384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defRPr sz="4200" b="1" i="0" u="none" strike="noStrike" cap="none" spc="0">
          <a:solidFill>
            <a:srgbClr val="000000"/>
          </a:solidFill>
          <a:latin typeface="+mn-lt"/>
          <a:ea typeface="+mn-ea"/>
          <a:cs typeface="+mn-cs"/>
        </a:defRPr>
      </a:lvl6pPr>
      <a:lvl7pPr marL="0" marR="0" indent="0" algn="l" defTabSz="64384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defRPr sz="4200" b="1" i="0" u="none" strike="noStrike" cap="none" spc="0">
          <a:solidFill>
            <a:srgbClr val="000000"/>
          </a:solidFill>
          <a:latin typeface="+mn-lt"/>
          <a:ea typeface="+mn-ea"/>
          <a:cs typeface="+mn-cs"/>
        </a:defRPr>
      </a:lvl7pPr>
      <a:lvl8pPr marL="0" marR="0" indent="0" algn="l" defTabSz="64384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defRPr sz="4200" b="1" i="0" u="none" strike="noStrike" cap="none" spc="0">
          <a:solidFill>
            <a:srgbClr val="000000"/>
          </a:solidFill>
          <a:latin typeface="+mn-lt"/>
          <a:ea typeface="+mn-ea"/>
          <a:cs typeface="+mn-cs"/>
        </a:defRPr>
      </a:lvl8pPr>
      <a:lvl9pPr marL="0" marR="0" indent="0" algn="l" defTabSz="64384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defRPr sz="4200" b="1" i="0" u="none" strike="noStrike" cap="none" spc="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lvl1pPr marL="0" marR="0" indent="0" algn="ctr" defTabSz="45564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defRPr sz="1200" b="0" i="0" u="none" strike="noStrike" cap="none" spc="0">
          <a:solidFill>
            <a:schemeClr val="tx1"/>
          </a:solidFill>
          <a:latin typeface="+mn-lt"/>
          <a:ea typeface="+mn-ea"/>
          <a:cs typeface="+mn-cs"/>
        </a:defRPr>
      </a:lvl1pPr>
      <a:lvl2pPr marL="0" marR="0" indent="0" algn="ctr" defTabSz="45564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defRPr sz="1200" b="0" i="0" u="none" strike="noStrike" cap="none" spc="0">
          <a:solidFill>
            <a:schemeClr val="tx1"/>
          </a:solidFill>
          <a:latin typeface="+mn-lt"/>
          <a:ea typeface="+mn-ea"/>
          <a:cs typeface="+mn-cs"/>
        </a:defRPr>
      </a:lvl2pPr>
      <a:lvl3pPr marL="0" marR="0" indent="0" algn="ctr" defTabSz="45564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defRPr sz="1200" b="0" i="0" u="none" strike="noStrike" cap="none" spc="0">
          <a:solidFill>
            <a:schemeClr val="tx1"/>
          </a:solidFill>
          <a:latin typeface="+mn-lt"/>
          <a:ea typeface="+mn-ea"/>
          <a:cs typeface="+mn-cs"/>
        </a:defRPr>
      </a:lvl3pPr>
      <a:lvl4pPr marL="0" marR="0" indent="0" algn="ctr" defTabSz="45564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defRPr sz="1200" b="0" i="0" u="none" strike="noStrike" cap="none" spc="0">
          <a:solidFill>
            <a:schemeClr val="tx1"/>
          </a:solidFill>
          <a:latin typeface="+mn-lt"/>
          <a:ea typeface="+mn-ea"/>
          <a:cs typeface="+mn-cs"/>
        </a:defRPr>
      </a:lvl4pPr>
      <a:lvl5pPr marL="0" marR="0" indent="0" algn="ctr" defTabSz="45564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defRPr sz="1200" b="0" i="0" u="none" strike="noStrike" cap="none" spc="0">
          <a:solidFill>
            <a:schemeClr val="tx1"/>
          </a:solidFill>
          <a:latin typeface="+mn-lt"/>
          <a:ea typeface="+mn-ea"/>
          <a:cs typeface="+mn-cs"/>
        </a:defRPr>
      </a:lvl5pPr>
      <a:lvl6pPr marL="0" marR="0" indent="0" algn="ctr" defTabSz="45564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defRPr sz="1200" b="0" i="0" u="none" strike="noStrike" cap="none" spc="0">
          <a:solidFill>
            <a:schemeClr val="tx1"/>
          </a:solidFill>
          <a:latin typeface="+mn-lt"/>
          <a:ea typeface="+mn-ea"/>
          <a:cs typeface="+mn-cs"/>
        </a:defRPr>
      </a:lvl6pPr>
      <a:lvl7pPr marL="0" marR="0" indent="0" algn="ctr" defTabSz="45564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defRPr sz="1200" b="0" i="0" u="none" strike="noStrike" cap="none" spc="0">
          <a:solidFill>
            <a:schemeClr val="tx1"/>
          </a:solidFill>
          <a:latin typeface="+mn-lt"/>
          <a:ea typeface="+mn-ea"/>
          <a:cs typeface="+mn-cs"/>
        </a:defRPr>
      </a:lvl7pPr>
      <a:lvl8pPr marL="0" marR="0" indent="0" algn="ctr" defTabSz="45564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defRPr sz="1200" b="0" i="0" u="none" strike="noStrike" cap="none" spc="0">
          <a:solidFill>
            <a:schemeClr val="tx1"/>
          </a:solidFill>
          <a:latin typeface="+mn-lt"/>
          <a:ea typeface="+mn-ea"/>
          <a:cs typeface="+mn-cs"/>
        </a:defRPr>
      </a:lvl8pPr>
      <a:lvl9pPr marL="0" marR="0" indent="0" algn="ctr" defTabSz="45564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defRPr sz="1200" b="0" i="0" u="none" strike="noStrike" cap="none" spc="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kkm4@fartov.tsl.ru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image" Target="../media/image2.png"/><Relationship Id="rId4" Type="http://schemas.openxmlformats.org/officeDocument/2006/relationships/hyperlink" Target="mailto:kkm3@fartov.tsl.ru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Прямоугольник 52"/>
          <p:cNvSpPr/>
          <p:nvPr/>
        </p:nvSpPr>
        <p:spPr bwMode="auto">
          <a:xfrm>
            <a:off x="3351209" y="273808"/>
            <a:ext cx="1285884" cy="420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>
                <a:solidFill>
                  <a:srgbClr val="F05023"/>
                </a:solidFill>
                <a:latin typeface="Verdana"/>
                <a:ea typeface="Verdana"/>
                <a:cs typeface="Verdana"/>
              </a:rPr>
              <a:t>Power</a:t>
            </a:r>
            <a:endParaRPr lang="ru-RU" sz="2400" b="1" dirty="0">
              <a:solidFill>
                <a:srgbClr val="F05023"/>
              </a:solidFill>
              <a:latin typeface="Verdana"/>
              <a:ea typeface="Verdana"/>
              <a:cs typeface="Verdana"/>
            </a:endParaRPr>
          </a:p>
        </p:txBody>
      </p:sp>
      <p:pic>
        <p:nvPicPr>
          <p:cNvPr id="5" name="Image" descr="Image"/>
          <p:cNvPicPr>
            <a:picLocks noChangeAspect="1"/>
          </p:cNvPicPr>
          <p:nvPr/>
        </p:nvPicPr>
        <p:blipFill>
          <a:blip r:embed="rId2" cstate="print"/>
          <a:stretch/>
        </p:blipFill>
        <p:spPr bwMode="auto">
          <a:xfrm>
            <a:off x="4708531" y="407372"/>
            <a:ext cx="1295519" cy="223626"/>
          </a:xfrm>
          <a:prstGeom prst="rect">
            <a:avLst/>
          </a:prstGeom>
          <a:ln w="12700">
            <a:miter lim="400000"/>
          </a:ln>
        </p:spPr>
      </p:pic>
      <p:sp>
        <p:nvSpPr>
          <p:cNvPr id="14" name="Прямоугольник 1"/>
          <p:cNvSpPr/>
          <p:nvPr/>
        </p:nvSpPr>
        <p:spPr bwMode="auto">
          <a:xfrm>
            <a:off x="279375" y="845312"/>
            <a:ext cx="4675798" cy="3383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800" b="1" i="0" u="none" strike="noStrike" cap="none" spc="0" dirty="0">
                <a:ln>
                  <a:noFill/>
                </a:ln>
                <a:solidFill>
                  <a:srgbClr val="000000"/>
                </a:solidFill>
                <a:latin typeface="Verdana"/>
                <a:ea typeface="Verdana"/>
                <a:cs typeface="Verdana"/>
              </a:rPr>
              <a:t>Расширь границы своего бизнеса</a:t>
            </a:r>
            <a:endParaRPr sz="1800"/>
          </a:p>
        </p:txBody>
      </p:sp>
      <p:sp>
        <p:nvSpPr>
          <p:cNvPr id="15" name="Прямоугольник 5"/>
          <p:cNvSpPr/>
          <p:nvPr/>
        </p:nvSpPr>
        <p:spPr bwMode="auto">
          <a:xfrm>
            <a:off x="279375" y="1202502"/>
            <a:ext cx="518114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000" dirty="0">
                <a:latin typeface="Verdana"/>
                <a:ea typeface="Verdana"/>
                <a:cs typeface="Verdana"/>
              </a:rPr>
              <a:t>Первое на кассовом рынке устройство, которое соединило в себе возможности фискального регистратора, </a:t>
            </a:r>
            <a:r>
              <a:rPr lang="ru-RU" sz="1000" dirty="0" err="1">
                <a:latin typeface="Verdana"/>
                <a:ea typeface="Verdana"/>
                <a:cs typeface="Verdana"/>
              </a:rPr>
              <a:t>смарт-терминала</a:t>
            </a:r>
            <a:r>
              <a:rPr lang="ru-RU" sz="1000" dirty="0">
                <a:latin typeface="Verdana"/>
                <a:ea typeface="Verdana"/>
                <a:cs typeface="Verdana"/>
              </a:rPr>
              <a:t> и </a:t>
            </a:r>
            <a:r>
              <a:rPr lang="en-GB" sz="1000" dirty="0">
                <a:latin typeface="Verdana"/>
                <a:ea typeface="Verdana"/>
                <a:cs typeface="Verdana"/>
              </a:rPr>
              <a:t>POS-</a:t>
            </a:r>
            <a:r>
              <a:rPr lang="ru-RU" sz="1000" dirty="0">
                <a:latin typeface="Verdana"/>
                <a:ea typeface="Verdana"/>
                <a:cs typeface="Verdana"/>
              </a:rPr>
              <a:t>системы.</a:t>
            </a:r>
            <a:endParaRPr/>
          </a:p>
        </p:txBody>
      </p:sp>
      <p:sp>
        <p:nvSpPr>
          <p:cNvPr id="16" name="Овал 10"/>
          <p:cNvSpPr/>
          <p:nvPr/>
        </p:nvSpPr>
        <p:spPr bwMode="auto">
          <a:xfrm>
            <a:off x="5851539" y="488122"/>
            <a:ext cx="1500198" cy="1487038"/>
          </a:xfrm>
          <a:prstGeom prst="ellipse">
            <a:avLst/>
          </a:prstGeom>
          <a:solidFill>
            <a:srgbClr val="F05023"/>
          </a:solidFill>
          <a:ln w="3175" cap="flat">
            <a:noFill/>
            <a:miter lim="400000"/>
          </a:ln>
          <a:effectLst/>
        </p:spPr>
        <p:style>
          <a:lnRef idx="0">
            <a:srgbClr val="000000"/>
          </a:lnRef>
          <a:fillRef idx="0">
            <a:srgbClr val="000000"/>
          </a:fillRef>
          <a:effectRef idx="0">
            <a:srgbClr val="000000"/>
          </a:effectRef>
          <a:fontRef idx="none"/>
        </p:style>
        <p:txBody>
          <a:bodyPr rot="0" spcFirstLastPara="1" vertOverflow="overflow" horzOverflow="overflow" vert="horz" wrap="square" lIns="15742" tIns="15742" rIns="15742" bIns="15742" numCol="1" spcCol="38100" rtlCol="0" anchor="ctr">
            <a:noAutofit/>
          </a:bodyPr>
          <a:lstStyle/>
          <a:p>
            <a:pPr marL="0" marR="0" indent="0" algn="ctr" defTabSz="64358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ru-RU" sz="1300" b="0" i="0" u="none" strike="noStrike" cap="none" spc="0">
              <a:ln>
                <a:noFill/>
              </a:ln>
              <a:solidFill>
                <a:srgbClr val="FFFFFF"/>
              </a:solidFill>
              <a:latin typeface="Sofia Pro Regular"/>
              <a:ea typeface="Sofia Pro Regular"/>
              <a:cs typeface="Sofia Pro Regular"/>
            </a:endParaRPr>
          </a:p>
        </p:txBody>
      </p:sp>
      <p:sp>
        <p:nvSpPr>
          <p:cNvPr id="18" name="Прямоугольник 80"/>
          <p:cNvSpPr/>
          <p:nvPr/>
        </p:nvSpPr>
        <p:spPr bwMode="auto">
          <a:xfrm>
            <a:off x="422251" y="9871418"/>
            <a:ext cx="6778649" cy="612000"/>
          </a:xfrm>
          <a:prstGeom prst="roundRect">
            <a:avLst>
              <a:gd name="adj" fmla="val 16667"/>
            </a:avLst>
          </a:prstGeom>
          <a:solidFill>
            <a:schemeClr val="bg2"/>
          </a:solidFill>
        </p:spPr>
        <p:txBody>
          <a:bodyPr wrap="square" lIns="108000" tIns="0" rIns="108000" bIns="0" anchor="ctr" anchorCtr="0"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defRPr/>
            </a:pPr>
            <a:r>
              <a:rPr lang="ru-RU" sz="1100" dirty="0">
                <a:solidFill>
                  <a:schemeClr val="tx1"/>
                </a:solidFill>
                <a:latin typeface="Verdana"/>
                <a:ea typeface="Verdana"/>
                <a:cs typeface="Verdana"/>
              </a:rPr>
              <a:t>Телефон для связи: </a:t>
            </a:r>
            <a:endParaRPr/>
          </a:p>
          <a:p>
            <a:pPr>
              <a:lnSpc>
                <a:spcPct val="100000"/>
              </a:lnSpc>
              <a:spcBef>
                <a:spcPts val="0"/>
              </a:spcBef>
              <a:defRPr/>
            </a:pPr>
            <a:r>
              <a:rPr lang="en-US" sz="1100" b="1" dirty="0">
                <a:solidFill>
                  <a:schemeClr val="tx1"/>
                </a:solidFill>
                <a:latin typeface="Verdana"/>
                <a:ea typeface="Verdana"/>
                <a:cs typeface="Verdana"/>
              </a:rPr>
              <a:t>+7 </a:t>
            </a:r>
            <a:r>
              <a:rPr lang="ru-RU" sz="1100" b="1" dirty="0" smtClean="0">
                <a:solidFill>
                  <a:schemeClr val="tx1"/>
                </a:solidFill>
                <a:latin typeface="Verdana"/>
                <a:ea typeface="Verdana"/>
                <a:cs typeface="Verdana"/>
              </a:rPr>
              <a:t>(4162) 220-767, </a:t>
            </a:r>
            <a:r>
              <a:rPr lang="en-US" sz="1100" b="1" dirty="0" smtClean="0">
                <a:solidFill>
                  <a:schemeClr val="tx1"/>
                </a:solidFill>
                <a:latin typeface="Verdana"/>
                <a:ea typeface="Verdana"/>
                <a:cs typeface="Verdana"/>
              </a:rPr>
              <a:t>+7 </a:t>
            </a:r>
            <a:r>
              <a:rPr lang="ru-RU" sz="1100" b="1" dirty="0" smtClean="0">
                <a:solidFill>
                  <a:schemeClr val="tx1"/>
                </a:solidFill>
                <a:latin typeface="Verdana"/>
                <a:ea typeface="Verdana"/>
                <a:cs typeface="Verdana"/>
              </a:rPr>
              <a:t>(4162) </a:t>
            </a:r>
            <a:r>
              <a:rPr lang="ru-RU" sz="1100" b="1" dirty="0" smtClean="0">
                <a:solidFill>
                  <a:schemeClr val="tx1"/>
                </a:solidFill>
                <a:latin typeface="Verdana"/>
                <a:ea typeface="Verdana"/>
                <a:cs typeface="Verdana"/>
              </a:rPr>
              <a:t>220-767.  Сервис «АКТ Фартов» 89145381232</a:t>
            </a:r>
            <a:endParaRPr/>
          </a:p>
          <a:p>
            <a:pPr>
              <a:lnSpc>
                <a:spcPct val="100000"/>
              </a:lnSpc>
              <a:spcBef>
                <a:spcPts val="0"/>
              </a:spcBef>
              <a:defRPr/>
            </a:pPr>
            <a:r>
              <a:rPr lang="en-GB" sz="1100" dirty="0">
                <a:solidFill>
                  <a:schemeClr val="tx1"/>
                </a:solidFill>
                <a:latin typeface="Verdana"/>
                <a:ea typeface="Verdana"/>
                <a:cs typeface="Verdana"/>
              </a:rPr>
              <a:t>e</a:t>
            </a:r>
            <a:r>
              <a:rPr lang="en-US" sz="1100" dirty="0">
                <a:solidFill>
                  <a:schemeClr val="tx1"/>
                </a:solidFill>
                <a:latin typeface="Verdana"/>
                <a:ea typeface="Verdana"/>
                <a:cs typeface="Verdana"/>
              </a:rPr>
              <a:t>-mail</a:t>
            </a:r>
            <a:r>
              <a:rPr lang="ru-RU" sz="1100" dirty="0">
                <a:solidFill>
                  <a:schemeClr val="tx1"/>
                </a:solidFill>
                <a:latin typeface="Verdana"/>
                <a:ea typeface="Verdana"/>
                <a:cs typeface="Verdana"/>
              </a:rPr>
              <a:t>: </a:t>
            </a:r>
            <a:r>
              <a:rPr lang="en-US" sz="1100" dirty="0" smtClean="0">
                <a:hlinkClick r:id="rId3"/>
              </a:rPr>
              <a:t>kkm4@fartov.tsl.ru</a:t>
            </a:r>
            <a:r>
              <a:rPr lang="ru-RU" sz="1100" dirty="0" smtClean="0"/>
              <a:t>,</a:t>
            </a:r>
            <a:r>
              <a:rPr lang="ru-RU" sz="1100" dirty="0" smtClean="0">
                <a:solidFill>
                  <a:schemeClr val="tx1"/>
                </a:solidFill>
                <a:latin typeface="Verdana"/>
                <a:ea typeface="Verdana"/>
                <a:cs typeface="Verdana"/>
              </a:rPr>
              <a:t>  </a:t>
            </a:r>
            <a:r>
              <a:rPr lang="en-US" sz="1100" dirty="0" err="1" smtClean="0">
                <a:hlinkClick r:id="rId4"/>
              </a:rPr>
              <a:t>kkm</a:t>
            </a:r>
            <a:r>
              <a:rPr lang="ru-RU" sz="1100" dirty="0" smtClean="0">
                <a:hlinkClick r:id="rId4"/>
              </a:rPr>
              <a:t>3</a:t>
            </a:r>
            <a:r>
              <a:rPr lang="en-US" sz="1100" dirty="0" smtClean="0">
                <a:hlinkClick r:id="rId4"/>
              </a:rPr>
              <a:t>@</a:t>
            </a:r>
            <a:r>
              <a:rPr lang="en-US" sz="1100" dirty="0" err="1" smtClean="0">
                <a:hlinkClick r:id="rId4"/>
              </a:rPr>
              <a:t>fartov.tsl.ru</a:t>
            </a:r>
            <a:endParaRPr lang="ru-RU" sz="1100" b="1" dirty="0">
              <a:solidFill>
                <a:schemeClr val="tx1"/>
              </a:solidFill>
              <a:latin typeface="Verdana"/>
              <a:ea typeface="Verdana"/>
              <a:cs typeface="Verdana"/>
            </a:endParaRPr>
          </a:p>
        </p:txBody>
      </p:sp>
      <p:pic>
        <p:nvPicPr>
          <p:cNvPr id="20" name="Рисунок 7"/>
          <p:cNvPicPr>
            <a:picLocks noChangeAspect="1"/>
          </p:cNvPicPr>
          <p:nvPr/>
        </p:nvPicPr>
        <p:blipFill>
          <a:blip r:embed="rId5" cstate="print"/>
          <a:stretch/>
        </p:blipFill>
        <p:spPr bwMode="auto">
          <a:xfrm>
            <a:off x="5922977" y="488122"/>
            <a:ext cx="1891359" cy="1500479"/>
          </a:xfrm>
          <a:prstGeom prst="rect">
            <a:avLst/>
          </a:prstGeom>
        </p:spPr>
      </p:pic>
      <p:graphicFrame>
        <p:nvGraphicFramePr>
          <p:cNvPr id="21" name="Таблица 20"/>
          <p:cNvGraphicFramePr>
            <a:graphicFrameLocks noGrp="1"/>
          </p:cNvGraphicFramePr>
          <p:nvPr/>
        </p:nvGraphicFramePr>
        <p:xfrm>
          <a:off x="358773" y="4530428"/>
          <a:ext cx="6838899" cy="5101758"/>
        </p:xfrm>
        <a:graphic>
          <a:graphicData uri="http://schemas.openxmlformats.org/drawingml/2006/table">
            <a:tbl>
              <a:tblPr firstRow="1" bandRow="1">
                <a:tableStyleId>{F0FB0943-CA08-B300-B703-30F6EDE3938B}</a:tableStyleId>
              </a:tblPr>
              <a:tblGrid>
                <a:gridCol w="2700950"/>
                <a:gridCol w="4137949"/>
              </a:tblGrid>
              <a:tr h="394162">
                <a:tc>
                  <a:txBody>
                    <a:bodyPr/>
                    <a:lstStyle/>
                    <a:p>
                      <a:pPr marL="0" marR="0" indent="0" algn="l" defTabSz="45564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000" b="0" i="0" dirty="0">
                          <a:solidFill>
                            <a:schemeClr val="bg1"/>
                          </a:solidFill>
                          <a:latin typeface="Verdana"/>
                          <a:ea typeface="Verdana"/>
                          <a:cs typeface="Verdana"/>
                        </a:rPr>
                        <a:t>Основные характеристики</a:t>
                      </a:r>
                      <a:endParaRPr/>
                    </a:p>
                  </a:txBody>
                  <a:tcPr anchor="ctr">
                    <a:lnL w="12700" algn="ctr">
                      <a:noFill/>
                    </a:lnL>
                    <a:lnR w="12700" algn="ctr">
                      <a:solidFill>
                        <a:srgbClr val="F05023"/>
                      </a:solidFill>
                    </a:lnR>
                    <a:lnT w="12700" algn="ctr">
                      <a:noFill/>
                    </a:lnT>
                    <a:lnB w="12700" algn="ctr">
                      <a:solidFill>
                        <a:srgbClr val="F05023"/>
                      </a:solidFill>
                    </a:lnB>
                    <a:solidFill>
                      <a:srgbClr val="F0502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55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000" b="0" i="0" dirty="0">
                          <a:solidFill>
                            <a:schemeClr val="bg1"/>
                          </a:solidFill>
                          <a:latin typeface="Verdana"/>
                          <a:ea typeface="Verdana"/>
                          <a:cs typeface="Verdana"/>
                        </a:rPr>
                        <a:t> </a:t>
                      </a:r>
                      <a:endParaRPr/>
                    </a:p>
                  </a:txBody>
                  <a:tcPr marL="28575" marR="28575" marT="19050" marB="19050" anchor="ctr">
                    <a:lnL w="12700" algn="ctr">
                      <a:solidFill>
                        <a:srgbClr val="F05023"/>
                      </a:solidFill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solidFill>
                        <a:srgbClr val="F05023"/>
                      </a:solidFill>
                    </a:lnB>
                    <a:solidFill>
                      <a:srgbClr val="F05023"/>
                    </a:solidFill>
                  </a:tcPr>
                </a:tc>
              </a:tr>
              <a:tr h="1335435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000" b="0" i="0" u="none" strike="noStrike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Verdana"/>
                          <a:ea typeface="Verdana"/>
                          <a:cs typeface="Verdana"/>
                        </a:rPr>
                        <a:t>Кому подойдет</a:t>
                      </a:r>
                      <a:endParaRPr lang="ru-RU" sz="1000" b="0" i="0" dirty="0">
                        <a:latin typeface="Verdana"/>
                        <a:ea typeface="Verdana"/>
                        <a:cs typeface="Verdana"/>
                      </a:endParaRPr>
                    </a:p>
                  </a:txBody>
                  <a:tcPr anchor="ctr">
                    <a:lnL w="12700" algn="ctr">
                      <a:noFill/>
                    </a:lnL>
                    <a:lnR w="12700" algn="ctr">
                      <a:solidFill>
                        <a:schemeClr val="bg1">
                          <a:lumMod val="75000"/>
                        </a:schemeClr>
                      </a:solidFill>
                    </a:lnR>
                    <a:lnT w="12700" algn="ctr">
                      <a:solidFill>
                        <a:srgbClr val="F05023"/>
                      </a:solidFill>
                    </a:lnT>
                    <a:lnB w="12700" algn="ctr">
                      <a:solidFill>
                        <a:schemeClr val="bg1">
                          <a:lumMod val="75000"/>
                        </a:schemeClr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455641">
                        <a:lnSpc>
                          <a:spcPct val="107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Clr>
                          <a:srgbClr val="F05023"/>
                        </a:buClr>
                        <a:buSzPct val="100000"/>
                        <a:buFont typeface="Arial"/>
                        <a:buChar char="•"/>
                        <a:defRPr sz="3200">
                          <a:latin typeface="+mn-lt"/>
                          <a:ea typeface="+mn-ea"/>
                          <a:cs typeface="+mn-cs"/>
                        </a:defRPr>
                      </a:pPr>
                      <a:r>
                        <a:rPr lang="ru-RU" sz="1000" b="1" i="0" dirty="0">
                          <a:latin typeface="Verdana"/>
                          <a:ea typeface="Verdana"/>
                          <a:cs typeface="Verdana"/>
                        </a:rPr>
                        <a:t>Самый мощный </a:t>
                      </a:r>
                      <a:r>
                        <a:rPr lang="ru-RU" sz="1000" b="1" i="0" dirty="0" err="1">
                          <a:latin typeface="Verdana"/>
                          <a:ea typeface="Verdana"/>
                          <a:cs typeface="Verdana"/>
                        </a:rPr>
                        <a:t>смарт-терминал</a:t>
                      </a:r>
                      <a:r>
                        <a:rPr lang="ru-RU" sz="1000" b="1" i="0" dirty="0">
                          <a:latin typeface="Verdana"/>
                          <a:ea typeface="Verdana"/>
                          <a:cs typeface="Verdana"/>
                        </a:rPr>
                        <a:t>:</a:t>
                      </a:r>
                      <a:r>
                        <a:rPr lang="ru-RU" sz="1000" b="0" i="0" dirty="0">
                          <a:latin typeface="Verdana"/>
                          <a:ea typeface="Verdana"/>
                          <a:cs typeface="Verdana"/>
                        </a:rPr>
                        <a:t> магазинам у дома, хозяйственным магазинам, табачным лавкам; </a:t>
                      </a:r>
                      <a:endParaRPr/>
                    </a:p>
                    <a:p>
                      <a:pPr marL="171450" marR="0" indent="-171450" algn="l" defTabSz="455641">
                        <a:lnSpc>
                          <a:spcPct val="107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Clr>
                          <a:srgbClr val="F05023"/>
                        </a:buClr>
                        <a:buSzPct val="100000"/>
                        <a:buFont typeface="Arial"/>
                        <a:buChar char="•"/>
                        <a:defRPr sz="3200">
                          <a:latin typeface="+mn-lt"/>
                          <a:ea typeface="+mn-ea"/>
                          <a:cs typeface="+mn-cs"/>
                        </a:defRPr>
                      </a:pPr>
                      <a:r>
                        <a:rPr lang="en-GB" sz="1000" b="1" i="0" dirty="0">
                          <a:latin typeface="Verdana"/>
                          <a:ea typeface="Verdana"/>
                          <a:cs typeface="Verdana"/>
                        </a:rPr>
                        <a:t>POS-</a:t>
                      </a:r>
                      <a:r>
                        <a:rPr lang="ru-RU" sz="1000" b="1" i="0" dirty="0">
                          <a:latin typeface="Verdana"/>
                          <a:ea typeface="Verdana"/>
                          <a:cs typeface="Verdana"/>
                        </a:rPr>
                        <a:t>система: </a:t>
                      </a:r>
                      <a:r>
                        <a:rPr lang="ru-RU" sz="1000" b="0" i="0" dirty="0">
                          <a:latin typeface="Verdana"/>
                          <a:ea typeface="Verdana"/>
                          <a:cs typeface="Verdana"/>
                        </a:rPr>
                        <a:t>кафе и небольшим ресторанам, салонам красоты, ювелирным магазинам; </a:t>
                      </a:r>
                      <a:endParaRPr/>
                    </a:p>
                    <a:p>
                      <a:pPr marL="171450" marR="0" indent="-171450" algn="l" defTabSz="455641">
                        <a:lnSpc>
                          <a:spcPct val="107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Clr>
                          <a:srgbClr val="F05023"/>
                        </a:buClr>
                        <a:buSzPct val="100000"/>
                        <a:buFont typeface="Arial"/>
                        <a:buChar char="•"/>
                        <a:defRPr sz="3200">
                          <a:latin typeface="+mn-lt"/>
                          <a:ea typeface="+mn-ea"/>
                          <a:cs typeface="+mn-cs"/>
                        </a:defRPr>
                      </a:pPr>
                      <a:r>
                        <a:rPr lang="ru-RU" sz="1000" b="1" i="0" dirty="0">
                          <a:latin typeface="Verdana"/>
                          <a:ea typeface="Verdana"/>
                          <a:cs typeface="Verdana"/>
                        </a:rPr>
                        <a:t>Фискальный регистратор: </a:t>
                      </a:r>
                      <a:r>
                        <a:rPr lang="ru-RU" sz="1000" b="0" i="0" dirty="0">
                          <a:latin typeface="Verdana"/>
                          <a:ea typeface="Verdana"/>
                          <a:cs typeface="Verdana"/>
                        </a:rPr>
                        <a:t>Подойдет продуктовому и </a:t>
                      </a:r>
                      <a:r>
                        <a:rPr lang="ru-RU" sz="1000" b="0" i="0" dirty="0" err="1">
                          <a:latin typeface="Verdana"/>
                          <a:ea typeface="Verdana"/>
                          <a:cs typeface="Verdana"/>
                        </a:rPr>
                        <a:t>непродуктовому</a:t>
                      </a:r>
                      <a:r>
                        <a:rPr lang="ru-RU" sz="1000" b="0" i="0" dirty="0">
                          <a:latin typeface="Verdana"/>
                          <a:ea typeface="Verdana"/>
                          <a:cs typeface="Verdana"/>
                        </a:rPr>
                        <a:t> </a:t>
                      </a:r>
                      <a:r>
                        <a:rPr lang="ru-RU" sz="1000" b="0" i="0" dirty="0" err="1">
                          <a:latin typeface="Verdana"/>
                          <a:ea typeface="Verdana"/>
                          <a:cs typeface="Verdana"/>
                        </a:rPr>
                        <a:t>ритейлу</a:t>
                      </a:r>
                      <a:r>
                        <a:rPr lang="ru-RU" sz="1000" b="0" i="0" dirty="0">
                          <a:latin typeface="Verdana"/>
                          <a:ea typeface="Verdana"/>
                          <a:cs typeface="Verdana"/>
                        </a:rPr>
                        <a:t>, сетевой </a:t>
                      </a:r>
                      <a:r>
                        <a:rPr lang="en-GB" sz="1000" b="0" i="0" dirty="0" err="1">
                          <a:latin typeface="Verdana"/>
                          <a:ea typeface="Verdana"/>
                          <a:cs typeface="Verdana"/>
                        </a:rPr>
                        <a:t>HoReC</a:t>
                      </a:r>
                      <a:r>
                        <a:rPr lang="ru-RU" sz="1000" b="0" i="0" dirty="0">
                          <a:latin typeface="Verdana"/>
                          <a:ea typeface="Verdana"/>
                          <a:cs typeface="Verdana"/>
                        </a:rPr>
                        <a:t>а и ресторанных франшиз, пунктов выдачи заказов.</a:t>
                      </a:r>
                      <a:endParaRPr/>
                    </a:p>
                  </a:txBody>
                  <a:tcPr anchor="ctr">
                    <a:lnL w="12700" algn="ctr">
                      <a:solidFill>
                        <a:schemeClr val="bg1">
                          <a:lumMod val="75000"/>
                        </a:schemeClr>
                      </a:solidFill>
                    </a:lnL>
                    <a:lnR w="12700" algn="ctr">
                      <a:noFill/>
                    </a:lnR>
                    <a:lnT w="12700" algn="ctr">
                      <a:solidFill>
                        <a:srgbClr val="F05023"/>
                      </a:solidFill>
                    </a:lnT>
                    <a:lnB w="12700" algn="ctr">
                      <a:solidFill>
                        <a:schemeClr val="bg1">
                          <a:lumMod val="75000"/>
                        </a:schemeClr>
                      </a:solidFill>
                    </a:lnB>
                  </a:tcPr>
                </a:tc>
              </a:tr>
              <a:tr h="255185">
                <a:tc>
                  <a:txBody>
                    <a:bodyPr/>
                    <a:lstStyle/>
                    <a:p>
                      <a:pPr marL="0" marR="0" indent="0" algn="l" defTabSz="45564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000" b="0" i="0" dirty="0">
                          <a:latin typeface="Verdana"/>
                          <a:ea typeface="Verdana"/>
                          <a:cs typeface="Verdana"/>
                        </a:rPr>
                        <a:t>Количество </a:t>
                      </a:r>
                      <a:r>
                        <a:rPr lang="en-GB" sz="1000" b="0" i="0" dirty="0">
                          <a:latin typeface="Verdana"/>
                          <a:ea typeface="Verdana"/>
                          <a:cs typeface="Verdana"/>
                        </a:rPr>
                        <a:t>USB-</a:t>
                      </a:r>
                      <a:r>
                        <a:rPr lang="ru-RU" sz="1000" b="0" i="0" dirty="0">
                          <a:latin typeface="Verdana"/>
                          <a:ea typeface="Verdana"/>
                          <a:cs typeface="Verdana"/>
                        </a:rPr>
                        <a:t>портов</a:t>
                      </a:r>
                      <a:endParaRPr/>
                    </a:p>
                  </a:txBody>
                  <a:tcPr anchor="ctr">
                    <a:lnL w="12700" algn="ctr">
                      <a:noFill/>
                    </a:lnL>
                    <a:lnR w="12700" algn="ctr">
                      <a:solidFill>
                        <a:schemeClr val="bg1">
                          <a:lumMod val="75000"/>
                        </a:schemeClr>
                      </a:solidFill>
                    </a:lnR>
                    <a:lnT w="12700" algn="ctr">
                      <a:solidFill>
                        <a:schemeClr val="bg1">
                          <a:lumMod val="75000"/>
                        </a:schemeClr>
                      </a:solidFill>
                    </a:lnT>
                    <a:lnB w="12700" algn="ctr">
                      <a:solidFill>
                        <a:schemeClr val="bg1">
                          <a:lumMod val="75000"/>
                        </a:schemeClr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8255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000" b="0" i="0" u="none" strike="noStrike" cap="none" spc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Verdana"/>
                          <a:ea typeface="Verdana"/>
                          <a:cs typeface="Verdana"/>
                        </a:rPr>
                        <a:t>8</a:t>
                      </a:r>
                      <a:endParaRPr lang="ru-RU" sz="1000" b="0" i="0" u="none" strike="noStrike" cap="none" spc="0">
                        <a:ln>
                          <a:noFill/>
                        </a:ln>
                        <a:solidFill>
                          <a:srgbClr val="000000"/>
                        </a:solidFill>
                        <a:latin typeface="Verdana"/>
                        <a:ea typeface="Verdana"/>
                        <a:cs typeface="Verdana"/>
                      </a:endParaRPr>
                    </a:p>
                  </a:txBody>
                  <a:tcPr anchor="ctr">
                    <a:lnL w="12700" algn="ctr">
                      <a:solidFill>
                        <a:schemeClr val="bg1">
                          <a:lumMod val="75000"/>
                        </a:schemeClr>
                      </a:solidFill>
                    </a:lnL>
                    <a:lnR w="12700" algn="ctr">
                      <a:noFill/>
                    </a:lnR>
                    <a:lnT w="12700" algn="ctr">
                      <a:solidFill>
                        <a:schemeClr val="bg1">
                          <a:lumMod val="75000"/>
                        </a:schemeClr>
                      </a:solidFill>
                    </a:lnT>
                    <a:lnB w="12700" algn="ctr">
                      <a:solidFill>
                        <a:schemeClr val="bg1">
                          <a:lumMod val="75000"/>
                        </a:schemeClr>
                      </a:solidFill>
                    </a:lnB>
                  </a:tcPr>
                </a:tc>
              </a:tr>
              <a:tr h="285208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000" b="0" i="0" dirty="0">
                          <a:latin typeface="Verdana"/>
                          <a:ea typeface="Verdana"/>
                          <a:cs typeface="Verdana"/>
                        </a:rPr>
                        <a:t>Дополнительные интерфейсы</a:t>
                      </a:r>
                      <a:endParaRPr/>
                    </a:p>
                  </a:txBody>
                  <a:tcPr anchor="ctr">
                    <a:lnL w="12700" algn="ctr">
                      <a:noFill/>
                    </a:lnL>
                    <a:lnR w="12700" algn="ctr">
                      <a:solidFill>
                        <a:schemeClr val="bg1">
                          <a:lumMod val="75000"/>
                        </a:schemeClr>
                      </a:solidFill>
                    </a:lnR>
                    <a:lnT w="12700" algn="ctr">
                      <a:solidFill>
                        <a:schemeClr val="bg1">
                          <a:lumMod val="75000"/>
                        </a:schemeClr>
                      </a:solidFill>
                    </a:lnT>
                    <a:lnB w="12700" algn="ctr">
                      <a:solidFill>
                        <a:schemeClr val="bg1">
                          <a:lumMod val="75000"/>
                        </a:schemeClr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55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GB" sz="1000" b="0" i="0" u="none" strike="noStrike" cap="none" spc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Verdana"/>
                          <a:ea typeface="Verdana"/>
                          <a:cs typeface="Verdana"/>
                        </a:rPr>
                        <a:t>USB-A x 7, USB-B x 1, HDMI, Audio in/out,</a:t>
                      </a:r>
                      <a:r>
                        <a:rPr lang="ru-RU" sz="1000" b="0" i="0" u="none" strike="noStrike" cap="none" spc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Verdana"/>
                          <a:ea typeface="Verdana"/>
                          <a:cs typeface="Verdana"/>
                        </a:rPr>
                        <a:t> </a:t>
                      </a:r>
                      <a:r>
                        <a:rPr lang="en-GB" sz="1000" b="0" i="0" u="none" strike="noStrike" cap="none" spc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Verdana"/>
                          <a:ea typeface="Verdana"/>
                          <a:cs typeface="Verdana"/>
                        </a:rPr>
                        <a:t>Ethernet</a:t>
                      </a:r>
                      <a:r>
                        <a:rPr lang="ru-RU" sz="1000" b="0" i="0" u="none" strike="noStrike" cap="none" spc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Verdana"/>
                          <a:ea typeface="Verdana"/>
                          <a:cs typeface="Verdana"/>
                        </a:rPr>
                        <a:t>,</a:t>
                      </a:r>
                      <a:r>
                        <a:rPr lang="en-GB" sz="1000" b="0" i="0" u="none" strike="noStrike" cap="none" spc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Verdana"/>
                          <a:ea typeface="Verdana"/>
                          <a:cs typeface="Verdana"/>
                        </a:rPr>
                        <a:t> </a:t>
                      </a:r>
                      <a:endParaRPr lang="ru-RU" sz="1000" b="0" i="0" u="none" strike="noStrike" cap="none" spc="0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Verdana"/>
                        <a:ea typeface="Verdana"/>
                        <a:cs typeface="Verdana"/>
                      </a:endParaRPr>
                    </a:p>
                    <a:p>
                      <a:pPr marL="0" marR="0" lvl="0" indent="0" algn="ctr" defTabSz="8255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000" b="0" i="0" u="none" strike="noStrike" cap="none" spc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Verdana"/>
                          <a:ea typeface="Verdana"/>
                          <a:cs typeface="Verdana"/>
                        </a:rPr>
                        <a:t>разъём денежного ящика (</a:t>
                      </a:r>
                      <a:r>
                        <a:rPr lang="en-GB" sz="1000" b="0" i="0" u="none" strike="noStrike" cap="none" spc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Verdana"/>
                          <a:ea typeface="Verdana"/>
                          <a:cs typeface="Verdana"/>
                        </a:rPr>
                        <a:t>RJ 12)</a:t>
                      </a:r>
                      <a:endParaRPr lang="ru-RU" sz="1000" b="0" i="0" u="none" strike="noStrike" cap="none" spc="0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Verdana"/>
                        <a:ea typeface="Verdana"/>
                        <a:cs typeface="Verdana"/>
                      </a:endParaRPr>
                    </a:p>
                  </a:txBody>
                  <a:tcPr anchor="ctr">
                    <a:lnL w="12700" algn="ctr">
                      <a:solidFill>
                        <a:schemeClr val="bg1">
                          <a:lumMod val="75000"/>
                        </a:schemeClr>
                      </a:solidFill>
                    </a:lnL>
                    <a:lnR w="12700" algn="ctr">
                      <a:noFill/>
                    </a:lnR>
                    <a:lnT w="12700" algn="ctr">
                      <a:solidFill>
                        <a:schemeClr val="bg1">
                          <a:lumMod val="75000"/>
                        </a:schemeClr>
                      </a:solidFill>
                    </a:lnT>
                    <a:lnB w="12700" algn="ctr">
                      <a:solidFill>
                        <a:schemeClr val="bg1">
                          <a:lumMod val="75000"/>
                        </a:schemeClr>
                      </a:solidFill>
                    </a:lnB>
                  </a:tcPr>
                </a:tc>
              </a:tr>
              <a:tr h="309129">
                <a:tc>
                  <a:txBody>
                    <a:bodyPr/>
                    <a:lstStyle/>
                    <a:p>
                      <a:pPr marL="0" marR="0" lvl="0" indent="0" algn="l" defTabSz="45564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000" b="0" i="0" u="none" strike="noStrike" cap="none" spc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Verdana"/>
                          <a:ea typeface="Verdana"/>
                          <a:cs typeface="Verdana"/>
                        </a:rPr>
                        <a:t> </a:t>
                      </a:r>
                      <a:r>
                        <a:rPr lang="ru-RU" sz="1000" b="0" i="0">
                          <a:latin typeface="Verdana"/>
                          <a:ea typeface="Verdana"/>
                          <a:cs typeface="Verdana"/>
                        </a:rPr>
                        <a:t>Поддерживаемые беспроводные сети</a:t>
                      </a:r>
                      <a:endParaRPr/>
                    </a:p>
                  </a:txBody>
                  <a:tcPr marL="28575" marR="28575" marT="19050" marB="19050" anchor="ctr">
                    <a:lnL w="12700" algn="ctr">
                      <a:noFill/>
                    </a:lnL>
                    <a:lnR w="12700" algn="ctr">
                      <a:solidFill>
                        <a:schemeClr val="bg1">
                          <a:lumMod val="75000"/>
                        </a:schemeClr>
                      </a:solidFill>
                    </a:lnR>
                    <a:lnT w="12700" algn="ctr">
                      <a:solidFill>
                        <a:schemeClr val="bg1">
                          <a:lumMod val="75000"/>
                        </a:schemeClr>
                      </a:solidFill>
                    </a:lnT>
                    <a:lnB w="12700" algn="ctr">
                      <a:solidFill>
                        <a:schemeClr val="bg1">
                          <a:lumMod val="75000"/>
                        </a:schemeClr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564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GB" sz="1000" b="0" i="0" u="none" strike="noStrike" cap="none" spc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Verdana"/>
                          <a:ea typeface="Verdana"/>
                          <a:cs typeface="Verdana"/>
                        </a:rPr>
                        <a:t>Wi-Fi (</a:t>
                      </a:r>
                      <a:r>
                        <a:rPr lang="ru-RU" sz="1000" b="0" i="0" u="none" strike="noStrike" cap="none" spc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Verdana"/>
                          <a:ea typeface="Verdana"/>
                          <a:cs typeface="Verdana"/>
                        </a:rPr>
                        <a:t>протокол </a:t>
                      </a:r>
                      <a:r>
                        <a:rPr lang="en-GB" sz="1000" b="0" i="0" u="none" strike="noStrike" cap="none" spc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Verdana"/>
                          <a:ea typeface="Verdana"/>
                          <a:cs typeface="Verdana"/>
                        </a:rPr>
                        <a:t>IPv4), Bluetooth 4.0</a:t>
                      </a:r>
                      <a:endParaRPr lang="ru-RU" sz="1000" b="0" i="0" u="none" strike="noStrike" cap="none" spc="0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Verdana"/>
                        <a:ea typeface="Verdana"/>
                        <a:cs typeface="Verdana"/>
                      </a:endParaRPr>
                    </a:p>
                  </a:txBody>
                  <a:tcPr anchor="ctr">
                    <a:lnL w="12700" algn="ctr">
                      <a:solidFill>
                        <a:schemeClr val="bg1">
                          <a:lumMod val="75000"/>
                        </a:schemeClr>
                      </a:solidFill>
                    </a:lnL>
                    <a:lnR w="12700" algn="ctr">
                      <a:noFill/>
                    </a:lnR>
                    <a:lnT w="12700" algn="ctr">
                      <a:solidFill>
                        <a:schemeClr val="bg1">
                          <a:lumMod val="75000"/>
                        </a:schemeClr>
                      </a:solidFill>
                    </a:lnT>
                    <a:lnB w="12700" algn="ctr">
                      <a:solidFill>
                        <a:schemeClr val="bg1">
                          <a:lumMod val="75000"/>
                        </a:schemeClr>
                      </a:solidFill>
                    </a:lnB>
                  </a:tcPr>
                </a:tc>
              </a:tr>
              <a:tr h="235397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000" b="0" i="0" u="none" strike="noStrike" cap="none" spc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Verdana"/>
                          <a:ea typeface="Verdana"/>
                          <a:cs typeface="Verdana"/>
                        </a:rPr>
                        <a:t>Камера</a:t>
                      </a:r>
                      <a:endParaRPr lang="ru-RU" sz="1000" b="0" i="0">
                        <a:latin typeface="Verdana"/>
                        <a:ea typeface="Verdana"/>
                        <a:cs typeface="Verdana"/>
                      </a:endParaRPr>
                    </a:p>
                  </a:txBody>
                  <a:tcPr anchor="ctr">
                    <a:lnL w="12700" algn="ctr">
                      <a:noFill/>
                    </a:lnL>
                    <a:lnR w="12700" algn="ctr">
                      <a:solidFill>
                        <a:schemeClr val="bg1">
                          <a:lumMod val="75000"/>
                        </a:schemeClr>
                      </a:solidFill>
                    </a:lnR>
                    <a:lnT w="12700" algn="ctr">
                      <a:solidFill>
                        <a:schemeClr val="bg1">
                          <a:lumMod val="75000"/>
                        </a:schemeClr>
                      </a:solidFill>
                    </a:lnT>
                    <a:lnB w="12700" algn="ctr">
                      <a:solidFill>
                        <a:schemeClr val="bg1">
                          <a:lumMod val="75000"/>
                        </a:schemeClr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564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000" b="0" i="0" dirty="0">
                          <a:latin typeface="Verdana"/>
                          <a:ea typeface="Verdana"/>
                          <a:cs typeface="Verdana"/>
                        </a:rPr>
                        <a:t>5 Мп, </a:t>
                      </a:r>
                      <a:r>
                        <a:rPr lang="ru-RU" sz="1000" b="0" i="0" dirty="0" err="1">
                          <a:latin typeface="Verdana"/>
                          <a:ea typeface="Verdana"/>
                          <a:cs typeface="Verdana"/>
                        </a:rPr>
                        <a:t>автофокус</a:t>
                      </a:r>
                      <a:endParaRPr/>
                    </a:p>
                  </a:txBody>
                  <a:tcPr anchor="ctr">
                    <a:lnL w="12700" algn="ctr">
                      <a:solidFill>
                        <a:schemeClr val="bg1">
                          <a:lumMod val="75000"/>
                        </a:schemeClr>
                      </a:solidFill>
                    </a:lnL>
                    <a:lnR w="12700" algn="ctr">
                      <a:noFill/>
                    </a:lnR>
                    <a:lnT w="12700" algn="ctr">
                      <a:solidFill>
                        <a:schemeClr val="bg1">
                          <a:lumMod val="75000"/>
                        </a:schemeClr>
                      </a:solidFill>
                    </a:lnT>
                    <a:lnB w="12700" algn="ctr">
                      <a:solidFill>
                        <a:schemeClr val="bg1">
                          <a:lumMod val="75000"/>
                        </a:schemeClr>
                      </a:solidFill>
                    </a:lnB>
                  </a:tcPr>
                </a:tc>
              </a:tr>
              <a:tr h="374022">
                <a:tc>
                  <a:txBody>
                    <a:bodyPr/>
                    <a:lstStyle/>
                    <a:p>
                      <a:pPr marL="0" marR="0" lvl="0" indent="0" algn="l" defTabSz="8255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000" b="0" i="0" u="none" strike="noStrike" cap="none" spc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Verdana"/>
                          <a:ea typeface="Verdana"/>
                          <a:cs typeface="Verdana"/>
                        </a:rPr>
                        <a:t>Дисплей, дюймы</a:t>
                      </a:r>
                      <a:endParaRPr lang="ru-RU" sz="1000" b="0" i="0">
                        <a:latin typeface="Verdana"/>
                        <a:ea typeface="Verdana"/>
                        <a:cs typeface="Verdana"/>
                      </a:endParaRPr>
                    </a:p>
                  </a:txBody>
                  <a:tcPr anchor="ctr">
                    <a:lnL w="12700" algn="ctr">
                      <a:noFill/>
                    </a:lnL>
                    <a:lnR w="12700" algn="ctr">
                      <a:solidFill>
                        <a:schemeClr val="bg1">
                          <a:lumMod val="75000"/>
                        </a:schemeClr>
                      </a:solidFill>
                    </a:lnR>
                    <a:lnT w="12700" algn="ctr">
                      <a:solidFill>
                        <a:schemeClr val="bg1">
                          <a:lumMod val="75000"/>
                        </a:schemeClr>
                      </a:solidFill>
                    </a:lnT>
                    <a:lnB w="12700" algn="ctr">
                      <a:solidFill>
                        <a:schemeClr val="bg1">
                          <a:lumMod val="75000"/>
                        </a:schemeClr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564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000" b="0" i="0" u="none" strike="noStrike" cap="none" spc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Verdana"/>
                          <a:ea typeface="Verdana"/>
                          <a:cs typeface="Verdana"/>
                        </a:rPr>
                        <a:t>7</a:t>
                      </a:r>
                      <a:r>
                        <a:rPr lang="en-US" sz="1000" b="0" i="0" u="none" strike="noStrike" cap="none" spc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Verdana"/>
                          <a:ea typeface="Verdana"/>
                          <a:cs typeface="Verdana"/>
                        </a:rPr>
                        <a:t>”</a:t>
                      </a:r>
                      <a:endParaRPr lang="ru-RU" sz="1000" b="0" i="0" u="none" strike="noStrike" cap="none" spc="0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Verdana"/>
                        <a:ea typeface="Verdana"/>
                        <a:cs typeface="Verdana"/>
                      </a:endParaRPr>
                    </a:p>
                  </a:txBody>
                  <a:tcPr anchor="ctr">
                    <a:lnL w="12700" algn="ctr">
                      <a:solidFill>
                        <a:schemeClr val="bg1">
                          <a:lumMod val="75000"/>
                        </a:schemeClr>
                      </a:solidFill>
                    </a:lnL>
                    <a:lnR w="12700" algn="ctr">
                      <a:noFill/>
                    </a:lnR>
                    <a:lnT w="12700" algn="ctr">
                      <a:solidFill>
                        <a:schemeClr val="bg1">
                          <a:lumMod val="75000"/>
                        </a:schemeClr>
                      </a:solidFill>
                    </a:lnT>
                    <a:lnB w="12700" algn="ctr">
                      <a:solidFill>
                        <a:schemeClr val="bg1">
                          <a:lumMod val="75000"/>
                        </a:schemeClr>
                      </a:solidFill>
                    </a:lnB>
                  </a:tcPr>
                </a:tc>
              </a:tr>
              <a:tr h="273859">
                <a:tc>
                  <a:txBody>
                    <a:bodyPr/>
                    <a:lstStyle/>
                    <a:p>
                      <a:pPr marL="0" marR="0" lvl="0" indent="0" algn="l" defTabSz="45564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000" b="0" i="0">
                          <a:latin typeface="Verdana"/>
                          <a:ea typeface="Verdana"/>
                          <a:cs typeface="Verdana"/>
                        </a:rPr>
                        <a:t>Ширина печатной ленты</a:t>
                      </a:r>
                      <a:endParaRPr/>
                    </a:p>
                  </a:txBody>
                  <a:tcPr anchor="ctr">
                    <a:lnL w="12700" algn="ctr">
                      <a:noFill/>
                    </a:lnL>
                    <a:lnR w="12700" algn="ctr">
                      <a:solidFill>
                        <a:schemeClr val="bg1">
                          <a:lumMod val="75000"/>
                        </a:schemeClr>
                      </a:solidFill>
                    </a:lnR>
                    <a:lnT w="12700" algn="ctr">
                      <a:solidFill>
                        <a:schemeClr val="bg1">
                          <a:lumMod val="75000"/>
                        </a:schemeClr>
                      </a:solidFill>
                    </a:lnT>
                    <a:lnB w="12700" algn="ctr">
                      <a:solidFill>
                        <a:schemeClr val="bg1">
                          <a:lumMod val="75000"/>
                        </a:schemeClr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55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000" b="0" i="0" u="none" strike="noStrike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Verdana"/>
                          <a:ea typeface="Verdana"/>
                          <a:cs typeface="Verdana"/>
                        </a:rPr>
                        <a:t>80/57 мм</a:t>
                      </a:r>
                      <a:endParaRPr/>
                    </a:p>
                  </a:txBody>
                  <a:tcPr anchor="ctr">
                    <a:lnL w="12700" algn="ctr">
                      <a:solidFill>
                        <a:schemeClr val="bg1">
                          <a:lumMod val="75000"/>
                        </a:schemeClr>
                      </a:solidFill>
                    </a:lnL>
                    <a:lnR w="12700" algn="ctr">
                      <a:noFill/>
                    </a:lnR>
                    <a:lnT w="12700" algn="ctr">
                      <a:solidFill>
                        <a:schemeClr val="bg1">
                          <a:lumMod val="75000"/>
                        </a:schemeClr>
                      </a:solidFill>
                    </a:lnT>
                    <a:lnB w="12700" algn="ctr">
                      <a:solidFill>
                        <a:schemeClr val="bg1">
                          <a:lumMod val="75000"/>
                        </a:schemeClr>
                      </a:solidFill>
                    </a:lnB>
                  </a:tcPr>
                </a:tc>
              </a:tr>
              <a:tr h="458704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000" b="0" i="0" u="none" strike="noStrike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Verdana"/>
                          <a:ea typeface="Verdana"/>
                          <a:cs typeface="Verdana"/>
                        </a:rPr>
                        <a:t>Скорость печати</a:t>
                      </a:r>
                      <a:endParaRPr/>
                    </a:p>
                  </a:txBody>
                  <a:tcPr anchor="ctr">
                    <a:lnL w="12700" algn="ctr">
                      <a:noFill/>
                    </a:lnL>
                    <a:lnR w="12700" algn="ctr">
                      <a:solidFill>
                        <a:schemeClr val="bg1">
                          <a:lumMod val="75000"/>
                        </a:schemeClr>
                      </a:solidFill>
                    </a:lnR>
                    <a:lnT w="12700" algn="ctr">
                      <a:solidFill>
                        <a:schemeClr val="bg1">
                          <a:lumMod val="75000"/>
                        </a:schemeClr>
                      </a:solidFill>
                    </a:lnT>
                    <a:lnB w="12700" algn="ctr">
                      <a:solidFill>
                        <a:schemeClr val="bg1">
                          <a:lumMod val="75000"/>
                        </a:schemeClr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000" b="0" i="0" u="none" strike="noStrike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Verdana"/>
                          <a:ea typeface="Verdana"/>
                          <a:cs typeface="Verdana"/>
                        </a:rPr>
                        <a:t>До 300 мм/с</a:t>
                      </a:r>
                      <a:endParaRPr/>
                    </a:p>
                  </a:txBody>
                  <a:tcPr anchor="ctr">
                    <a:lnL w="12700" algn="ctr">
                      <a:solidFill>
                        <a:schemeClr val="bg1">
                          <a:lumMod val="75000"/>
                        </a:schemeClr>
                      </a:solidFill>
                    </a:lnL>
                    <a:lnR w="12700" algn="ctr">
                      <a:noFill/>
                    </a:lnR>
                    <a:lnT w="12700" algn="ctr">
                      <a:solidFill>
                        <a:schemeClr val="bg1">
                          <a:lumMod val="75000"/>
                        </a:schemeClr>
                      </a:solidFill>
                    </a:lnT>
                    <a:lnB w="12700" algn="ctr">
                      <a:solidFill>
                        <a:schemeClr val="bg1">
                          <a:lumMod val="75000"/>
                        </a:schemeClr>
                      </a:solidFill>
                    </a:lnB>
                  </a:tcPr>
                </a:tc>
              </a:tr>
              <a:tr h="557867">
                <a:tc>
                  <a:txBody>
                    <a:bodyPr/>
                    <a:lstStyle/>
                    <a:p>
                      <a:pPr marL="0" marR="0" lvl="0" indent="0" algn="l" defTabSz="45564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000" b="0" i="0" dirty="0">
                          <a:latin typeface="Verdana"/>
                          <a:ea typeface="Verdana"/>
                          <a:cs typeface="Verdana"/>
                        </a:rPr>
                        <a:t>Электропитание</a:t>
                      </a:r>
                      <a:endParaRPr/>
                    </a:p>
                  </a:txBody>
                  <a:tcPr anchor="ctr">
                    <a:lnL w="12700" algn="ctr">
                      <a:noFill/>
                    </a:lnL>
                    <a:lnR w="12700" algn="ctr">
                      <a:solidFill>
                        <a:schemeClr val="bg1">
                          <a:lumMod val="75000"/>
                        </a:schemeClr>
                      </a:solidFill>
                    </a:lnR>
                    <a:lnT w="12700" algn="ctr">
                      <a:solidFill>
                        <a:schemeClr val="bg1">
                          <a:lumMod val="75000"/>
                        </a:schemeClr>
                      </a:solidFill>
                    </a:lnT>
                    <a:lnB w="12700" algn="ctr">
                      <a:solidFill>
                        <a:schemeClr val="bg1">
                          <a:lumMod val="75000"/>
                        </a:schemeClr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564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000" b="0" i="0" u="none" strike="noStrike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Verdana"/>
                          <a:ea typeface="Verdana"/>
                          <a:cs typeface="Verdana"/>
                        </a:rPr>
                        <a:t>Внешний блок питания с кабелем 24 В, 6,67 А, разъём </a:t>
                      </a:r>
                      <a:r>
                        <a:rPr lang="en-US" sz="1000" b="0" i="0" u="none" strike="noStrike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Verdana"/>
                          <a:ea typeface="Verdana"/>
                          <a:cs typeface="Verdana"/>
                        </a:rPr>
                        <a:t>KPPX-3P</a:t>
                      </a:r>
                      <a:endParaRPr lang="ru-RU" sz="1000" b="0" i="0" dirty="0">
                        <a:latin typeface="Verdana"/>
                        <a:ea typeface="Verdana"/>
                        <a:cs typeface="Verdana"/>
                      </a:endParaRPr>
                    </a:p>
                  </a:txBody>
                  <a:tcPr anchor="ctr">
                    <a:lnL w="12700" algn="ctr">
                      <a:solidFill>
                        <a:schemeClr val="bg1">
                          <a:lumMod val="75000"/>
                        </a:schemeClr>
                      </a:solidFill>
                    </a:lnL>
                    <a:lnR w="12700" algn="ctr">
                      <a:noFill/>
                    </a:lnR>
                    <a:lnT w="12700" algn="ctr">
                      <a:solidFill>
                        <a:schemeClr val="bg1">
                          <a:lumMod val="75000"/>
                        </a:schemeClr>
                      </a:solidFill>
                    </a:lnT>
                    <a:lnB w="12700" algn="ctr">
                      <a:solidFill>
                        <a:schemeClr val="bg1">
                          <a:lumMod val="75000"/>
                        </a:schemeClr>
                      </a:solidFill>
                    </a:lnB>
                  </a:tcPr>
                </a:tc>
              </a:tr>
              <a:tr h="393617">
                <a:tc>
                  <a:txBody>
                    <a:bodyPr/>
                    <a:lstStyle/>
                    <a:p>
                      <a:pPr marL="0" marR="0" lvl="0" indent="0" algn="l" defTabSz="45564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000" b="0" i="0" u="none" strike="noStrike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Verdana"/>
                          <a:ea typeface="Verdana"/>
                          <a:cs typeface="Verdana"/>
                        </a:rPr>
                        <a:t>Габаритные размеры, мм</a:t>
                      </a:r>
                      <a:endParaRPr lang="ru-RU" sz="1000" b="0" i="0" dirty="0">
                        <a:latin typeface="Verdana"/>
                        <a:ea typeface="Verdana"/>
                        <a:cs typeface="Verdana"/>
                      </a:endParaRPr>
                    </a:p>
                  </a:txBody>
                  <a:tcPr anchor="ctr">
                    <a:lnL w="12700" algn="ctr">
                      <a:noFill/>
                    </a:lnL>
                    <a:lnR w="12700" algn="ctr">
                      <a:solidFill>
                        <a:schemeClr val="bg1">
                          <a:lumMod val="75000"/>
                        </a:schemeClr>
                      </a:solidFill>
                    </a:lnR>
                    <a:lnT w="12700" algn="ctr">
                      <a:solidFill>
                        <a:schemeClr val="bg1">
                          <a:lumMod val="75000"/>
                        </a:schemeClr>
                      </a:solidFill>
                    </a:lnT>
                    <a:lnB w="12700" algn="ctr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564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000" b="0" i="0" u="none" strike="noStrike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Verdana"/>
                          <a:ea typeface="Verdana"/>
                          <a:cs typeface="Verdana"/>
                        </a:rPr>
                        <a:t>158х216х150</a:t>
                      </a:r>
                      <a:endParaRPr lang="ru-RU" sz="1000" b="0" i="0" dirty="0">
                        <a:latin typeface="Verdana"/>
                        <a:ea typeface="Verdana"/>
                        <a:cs typeface="Verdana"/>
                      </a:endParaRPr>
                    </a:p>
                  </a:txBody>
                  <a:tcPr anchor="ctr">
                    <a:lnL w="12700" algn="ctr">
                      <a:solidFill>
                        <a:schemeClr val="bg1">
                          <a:lumMod val="75000"/>
                        </a:schemeClr>
                      </a:solidFill>
                    </a:lnL>
                    <a:lnR w="12700" algn="ctr">
                      <a:noFill/>
                    </a:lnR>
                    <a:lnT w="12700" algn="ctr">
                      <a:solidFill>
                        <a:schemeClr val="bg1">
                          <a:lumMod val="75000"/>
                        </a:schemeClr>
                      </a:solidFill>
                    </a:lnT>
                    <a:lnB w="12700" algn="ctr"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22" name="Прямоугольник 9"/>
          <p:cNvSpPr/>
          <p:nvPr/>
        </p:nvSpPr>
        <p:spPr bwMode="auto">
          <a:xfrm>
            <a:off x="358772" y="2059758"/>
            <a:ext cx="6866653" cy="1357322"/>
          </a:xfrm>
          <a:prstGeom prst="roundRect">
            <a:avLst>
              <a:gd name="adj" fmla="val 16667"/>
            </a:avLst>
          </a:prstGeom>
          <a:noFill/>
          <a:ln w="19050">
            <a:solidFill>
              <a:srgbClr val="F05023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72000" tIns="72000" rIns="72000" bIns="36000" anchor="ctr" anchorCtr="0">
            <a:no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defRPr/>
            </a:pPr>
            <a:endParaRPr lang="ru-RU" sz="1050">
              <a:latin typeface="Verdana"/>
              <a:ea typeface="Verdana"/>
              <a:cs typeface="Verdana"/>
            </a:endParaRPr>
          </a:p>
        </p:txBody>
      </p:sp>
      <p:grpSp>
        <p:nvGrpSpPr>
          <p:cNvPr id="23" name="Группа 24"/>
          <p:cNvGrpSpPr/>
          <p:nvPr/>
        </p:nvGrpSpPr>
        <p:grpSpPr bwMode="auto">
          <a:xfrm>
            <a:off x="636566" y="2197734"/>
            <a:ext cx="1928826" cy="963187"/>
            <a:chOff x="1655834" y="4721092"/>
            <a:chExt cx="2238641" cy="648686"/>
          </a:xfrm>
        </p:grpSpPr>
        <p:sp>
          <p:nvSpPr>
            <p:cNvPr id="24" name="Прямоугольник 25"/>
            <p:cNvSpPr/>
            <p:nvPr/>
          </p:nvSpPr>
          <p:spPr bwMode="auto">
            <a:xfrm>
              <a:off x="1655835" y="4721092"/>
              <a:ext cx="2238640" cy="248737"/>
            </a:xfrm>
            <a:prstGeom prst="rect">
              <a:avLst/>
            </a:prstGeom>
            <a:grpFill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ru-RU" sz="2000" b="1" dirty="0">
                  <a:solidFill>
                    <a:schemeClr val="tx1"/>
                  </a:solidFill>
                  <a:latin typeface="Verdana"/>
                  <a:ea typeface="Verdana"/>
                </a:rPr>
                <a:t>Стоимость</a:t>
              </a:r>
              <a:r>
                <a:rPr lang="ru-RU" sz="1100" b="1" dirty="0">
                  <a:solidFill>
                    <a:schemeClr val="tx1"/>
                  </a:solidFill>
                  <a:latin typeface="Verdana"/>
                  <a:ea typeface="Verdana"/>
                </a:rPr>
                <a:t> </a:t>
              </a:r>
              <a:endParaRPr/>
            </a:p>
          </p:txBody>
        </p:sp>
        <p:sp>
          <p:nvSpPr>
            <p:cNvPr id="25" name="Прямоугольник 26"/>
            <p:cNvSpPr/>
            <p:nvPr/>
          </p:nvSpPr>
          <p:spPr bwMode="auto">
            <a:xfrm>
              <a:off x="1655834" y="5037351"/>
              <a:ext cx="2091187" cy="332427"/>
            </a:xfrm>
            <a:prstGeom prst="rect">
              <a:avLst/>
            </a:prstGeom>
            <a:grpFill/>
          </p:spPr>
          <p:txBody>
            <a:bodyPr wrap="square">
              <a:spAutoFit/>
            </a:bodyPr>
            <a:lstStyle/>
            <a:p>
              <a:pPr algn="ctr">
                <a:lnSpc>
                  <a:spcPct val="120000"/>
                </a:lnSpc>
                <a:spcBef>
                  <a:spcPts val="0"/>
                </a:spcBef>
                <a:defRPr/>
              </a:pPr>
              <a:r>
                <a:rPr lang="ru-RU" sz="2400" b="1" dirty="0" smtClean="0">
                  <a:solidFill>
                    <a:srgbClr val="F05023"/>
                  </a:solidFill>
                  <a:latin typeface="Verdana"/>
                  <a:ea typeface="Verdana"/>
                  <a:cs typeface="Verdana"/>
                </a:rPr>
                <a:t>37 400 </a:t>
              </a:r>
              <a:r>
                <a:rPr lang="ru-RU" sz="2400" b="1" dirty="0">
                  <a:solidFill>
                    <a:srgbClr val="F05023"/>
                  </a:solidFill>
                  <a:latin typeface="Verdana"/>
                  <a:ea typeface="Verdana"/>
                  <a:cs typeface="Verdana"/>
                </a:rPr>
                <a:t>₽</a:t>
              </a:r>
              <a:endParaRPr lang="ru-RU" sz="2400" dirty="0">
                <a:solidFill>
                  <a:srgbClr val="F05023"/>
                </a:solidFill>
                <a:latin typeface="Verdana"/>
                <a:ea typeface="Verdana"/>
                <a:cs typeface="Verdana"/>
              </a:endParaRPr>
            </a:p>
          </p:txBody>
        </p:sp>
      </p:grpSp>
      <p:pic>
        <p:nvPicPr>
          <p:cNvPr id="1026" name="Рисунок 0" descr="логотип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50813" y="273808"/>
            <a:ext cx="2876550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" name="Прямоугольник 26"/>
          <p:cNvSpPr/>
          <p:nvPr/>
        </p:nvSpPr>
        <p:spPr>
          <a:xfrm>
            <a:off x="2994019" y="2173010"/>
            <a:ext cx="3992564" cy="10895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latin typeface="Verdana"/>
                <a:ea typeface="Verdana"/>
                <a:cs typeface="Verdana"/>
              </a:rPr>
              <a:t>А если использовать только как </a:t>
            </a:r>
            <a:r>
              <a:rPr lang="ru-RU" sz="2400" b="1" dirty="0" err="1" smtClean="0">
                <a:latin typeface="Verdana"/>
                <a:ea typeface="Verdana"/>
                <a:cs typeface="Verdana"/>
              </a:rPr>
              <a:t>смарт-терминал</a:t>
            </a:r>
            <a:r>
              <a:rPr lang="ru-RU" sz="2400" b="1" dirty="0" smtClean="0">
                <a:latin typeface="Verdana"/>
                <a:ea typeface="Verdana"/>
                <a:cs typeface="Verdana"/>
              </a:rPr>
              <a:t>, то </a:t>
            </a:r>
            <a:r>
              <a:rPr lang="ru-RU" sz="2400" b="1" dirty="0" smtClean="0">
                <a:solidFill>
                  <a:srgbClr val="FF0000"/>
                </a:solidFill>
                <a:latin typeface="Verdana"/>
                <a:ea typeface="Verdana"/>
                <a:cs typeface="Verdana"/>
              </a:rPr>
              <a:t>29 900р</a:t>
            </a:r>
            <a:endParaRPr lang="ru-RU" sz="2400" dirty="0">
              <a:solidFill>
                <a:srgbClr val="FF0000"/>
              </a:solidFill>
            </a:endParaRPr>
          </a:p>
        </p:txBody>
      </p:sp>
      <p:grpSp>
        <p:nvGrpSpPr>
          <p:cNvPr id="29" name="Group 8"/>
          <p:cNvGrpSpPr/>
          <p:nvPr/>
        </p:nvGrpSpPr>
        <p:grpSpPr bwMode="auto">
          <a:xfrm>
            <a:off x="350813" y="3559956"/>
            <a:ext cx="6838899" cy="880862"/>
            <a:chOff x="358774" y="2826195"/>
            <a:chExt cx="6838899" cy="880862"/>
          </a:xfrm>
        </p:grpSpPr>
        <p:sp>
          <p:nvSpPr>
            <p:cNvPr id="30" name="Прямоугольник 9"/>
            <p:cNvSpPr/>
            <p:nvPr/>
          </p:nvSpPr>
          <p:spPr bwMode="auto">
            <a:xfrm>
              <a:off x="358774" y="2826195"/>
              <a:ext cx="1548000" cy="866131"/>
            </a:xfrm>
            <a:prstGeom prst="roundRect">
              <a:avLst>
                <a:gd name="adj" fmla="val 16667"/>
              </a:avLst>
            </a:prstGeom>
            <a:ln w="19050">
              <a:solidFill>
                <a:srgbClr val="F05023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lIns="72000" tIns="72000" rIns="72000" bIns="36000" anchor="ctr" anchorCtr="0">
              <a:noAutofit/>
            </a:bodyPr>
            <a:lstStyle/>
            <a:p>
              <a:pPr algn="ctr">
                <a:lnSpc>
                  <a:spcPct val="100000"/>
                </a:lnSpc>
                <a:spcBef>
                  <a:spcPts val="0"/>
                </a:spcBef>
                <a:defRPr/>
              </a:pPr>
              <a:r>
                <a:rPr lang="ru-RU" sz="1050">
                  <a:latin typeface="Verdana"/>
                  <a:ea typeface="Verdana"/>
                  <a:cs typeface="Verdana"/>
                </a:rPr>
                <a:t>Личный кабинет: выручка, прибыль, средний чек</a:t>
              </a:r>
              <a:endParaRPr/>
            </a:p>
          </p:txBody>
        </p:sp>
        <p:sp>
          <p:nvSpPr>
            <p:cNvPr id="31" name="Прямоугольник 32"/>
            <p:cNvSpPr/>
            <p:nvPr/>
          </p:nvSpPr>
          <p:spPr bwMode="auto">
            <a:xfrm>
              <a:off x="3886040" y="2826195"/>
              <a:ext cx="1548000" cy="880862"/>
            </a:xfrm>
            <a:prstGeom prst="roundRect">
              <a:avLst>
                <a:gd name="adj" fmla="val 16667"/>
              </a:avLst>
            </a:prstGeom>
            <a:ln w="19050">
              <a:solidFill>
                <a:srgbClr val="F05023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lIns="72000" tIns="72000" rIns="72000" bIns="36000" anchor="ctr" anchorCtr="0">
              <a:noAutofit/>
            </a:bodyPr>
            <a:lstStyle/>
            <a:p>
              <a:pPr algn="ctr">
                <a:lnSpc>
                  <a:spcPct val="100000"/>
                </a:lnSpc>
                <a:spcBef>
                  <a:spcPts val="0"/>
                </a:spcBef>
                <a:defRPr/>
              </a:pPr>
              <a:r>
                <a:rPr lang="ru-RU" sz="1050" dirty="0">
                  <a:solidFill>
                    <a:schemeClr val="tx1"/>
                  </a:solidFill>
                  <a:latin typeface="Verdana"/>
                  <a:ea typeface="Verdana"/>
                  <a:cs typeface="Verdana"/>
                </a:rPr>
                <a:t>Заменит экран покупателя, пульт оценки качества, экран для вывода </a:t>
              </a:r>
              <a:r>
                <a:rPr lang="en-GB" sz="1050" dirty="0">
                  <a:solidFill>
                    <a:schemeClr val="tx1"/>
                  </a:solidFill>
                  <a:latin typeface="Verdana"/>
                  <a:ea typeface="Verdana"/>
                  <a:cs typeface="Verdana"/>
                </a:rPr>
                <a:t>QR-</a:t>
              </a:r>
              <a:r>
                <a:rPr lang="ru-RU" sz="1050" dirty="0">
                  <a:solidFill>
                    <a:schemeClr val="tx1"/>
                  </a:solidFill>
                  <a:latin typeface="Verdana"/>
                  <a:ea typeface="Verdana"/>
                  <a:cs typeface="Verdana"/>
                </a:rPr>
                <a:t>кода</a:t>
              </a:r>
              <a:endParaRPr/>
            </a:p>
          </p:txBody>
        </p:sp>
        <p:sp>
          <p:nvSpPr>
            <p:cNvPr id="32" name="Прямоугольник 33"/>
            <p:cNvSpPr/>
            <p:nvPr/>
          </p:nvSpPr>
          <p:spPr bwMode="auto">
            <a:xfrm>
              <a:off x="5649673" y="2826195"/>
              <a:ext cx="1548000" cy="866131"/>
            </a:xfrm>
            <a:prstGeom prst="roundRect">
              <a:avLst>
                <a:gd name="adj" fmla="val 16667"/>
              </a:avLst>
            </a:prstGeom>
            <a:ln w="19050">
              <a:solidFill>
                <a:srgbClr val="F05023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lIns="72000" tIns="72000" rIns="72000" bIns="36000" anchor="ctr" anchorCtr="0">
              <a:noAutofit/>
            </a:bodyPr>
            <a:lstStyle/>
            <a:p>
              <a:pPr algn="ctr">
                <a:lnSpc>
                  <a:spcPct val="100000"/>
                </a:lnSpc>
                <a:spcBef>
                  <a:spcPts val="0"/>
                </a:spcBef>
                <a:defRPr/>
              </a:pPr>
              <a:r>
                <a:rPr lang="ru-RU" sz="1050">
                  <a:latin typeface="Verdana"/>
                  <a:ea typeface="Verdana"/>
                  <a:cs typeface="Verdana"/>
                </a:rPr>
                <a:t>Совместим с 1С, </a:t>
              </a:r>
              <a:r>
                <a:rPr lang="en-GB" sz="1050">
                  <a:latin typeface="Verdana"/>
                  <a:ea typeface="Verdana"/>
                  <a:cs typeface="Verdana"/>
                </a:rPr>
                <a:t>Frontol, r_keeper </a:t>
              </a:r>
              <a:r>
                <a:rPr lang="ru-RU" sz="1050">
                  <a:latin typeface="Verdana"/>
                  <a:ea typeface="Verdana"/>
                  <a:cs typeface="Verdana"/>
                </a:rPr>
                <a:t>и </a:t>
              </a:r>
              <a:r>
                <a:rPr lang="en-GB" sz="1050">
                  <a:latin typeface="Verdana"/>
                  <a:ea typeface="Verdana"/>
                  <a:cs typeface="Verdana"/>
                </a:rPr>
                <a:t>iiko</a:t>
              </a:r>
              <a:endParaRPr lang="ru-RU" sz="1050">
                <a:latin typeface="Verdana"/>
                <a:ea typeface="Verdana"/>
                <a:cs typeface="Verdana"/>
              </a:endParaRPr>
            </a:p>
          </p:txBody>
        </p:sp>
        <p:sp>
          <p:nvSpPr>
            <p:cNvPr id="33" name="Прямоугольник 9"/>
            <p:cNvSpPr/>
            <p:nvPr/>
          </p:nvSpPr>
          <p:spPr bwMode="auto">
            <a:xfrm>
              <a:off x="2122407" y="2826195"/>
              <a:ext cx="1548000" cy="866131"/>
            </a:xfrm>
            <a:prstGeom prst="roundRect">
              <a:avLst>
                <a:gd name="adj" fmla="val 16667"/>
              </a:avLst>
            </a:prstGeom>
            <a:ln w="19050">
              <a:solidFill>
                <a:srgbClr val="F05023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lIns="72000" tIns="72000" rIns="72000" bIns="36000" anchor="ctr" anchorCtr="0">
              <a:noAutofit/>
            </a:bodyPr>
            <a:lstStyle/>
            <a:p>
              <a:pPr algn="ctr">
                <a:lnSpc>
                  <a:spcPct val="100000"/>
                </a:lnSpc>
                <a:spcBef>
                  <a:spcPts val="0"/>
                </a:spcBef>
                <a:defRPr/>
              </a:pPr>
              <a:r>
                <a:rPr lang="ru-RU" sz="1050" dirty="0">
                  <a:latin typeface="Verdana"/>
                  <a:ea typeface="Verdana"/>
                  <a:cs typeface="Verdana"/>
                </a:rPr>
                <a:t>Более </a:t>
              </a:r>
              <a:r>
                <a:rPr lang="en-US" sz="1050" dirty="0">
                  <a:latin typeface="Verdana"/>
                  <a:ea typeface="Verdana"/>
                  <a:cs typeface="Verdana"/>
                </a:rPr>
                <a:t>850</a:t>
              </a:r>
              <a:r>
                <a:rPr lang="ru-RU" sz="1050" dirty="0">
                  <a:latin typeface="Verdana"/>
                  <a:ea typeface="Verdana"/>
                  <a:cs typeface="Verdana"/>
                </a:rPr>
                <a:t> приложений для бизнеса на </a:t>
              </a:r>
              <a:r>
                <a:rPr lang="ru-RU" sz="1050" dirty="0" err="1">
                  <a:latin typeface="Verdana"/>
                  <a:ea typeface="Verdana"/>
                  <a:cs typeface="Verdana"/>
                </a:rPr>
                <a:t>market.evotor.ru</a:t>
              </a:r>
              <a:endParaRPr/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xmlns:w="http://schemas.openxmlformats.org/wordprocessingml/2006/main" xmlns:m="http://schemas.openxmlformats.org/officeDocument/2006/math" xmlns="" Requires="p14">
      <p:transition p14:dur="2000" advClick="1"/>
    </mc:Choice>
    <mc:Fallback>
      <p:transition/>
    </mc:Fallback>
  </mc:AlternateContent>
</p:sld>
</file>

<file path=ppt/theme/theme1.xml><?xml version="1.0" encoding="utf-8"?>
<a:theme xmlns:a="http://schemas.openxmlformats.org/drawingml/2006/main" name="21_BasicWhite">
  <a:themeElements>
    <a:clrScheme name="21_Basic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/>
        </a:gradFill>
        <a:gradFill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/>
        </a:gradFill>
      </a:bgFillStyleLst>
    </a:fmtScheme>
  </a:themeElements>
  <a:objectDefaults>
    <a:spDef>
      <a:spPr bwMode="auto">
        <a:prstGeom prst="rect">
          <a:avLst/>
        </a:prstGeom>
        <a:solidFill>
          <a:srgbClr val="000000"/>
        </a:solidFill>
        <a:ln w="3175" cap="flat">
          <a:noFill/>
          <a:miter lim="400000"/>
        </a:ln>
      </a:spPr>
      <a:bodyPr/>
      <a:lstStyle/>
      <a:style>
        <a:lnRef idx="0">
          <a:srgbClr val="000000"/>
        </a:lnRef>
        <a:fillRef idx="0">
          <a:srgbClr val="000000"/>
        </a:fillRef>
        <a:effectRef idx="0">
          <a:srgbClr val="000000"/>
        </a:effectRef>
        <a:fontRef idx="none"/>
      </a:style>
    </a:spDef>
    <a:lnDef>
      <a:spPr bwMode="auto">
        <a:prstGeom prst="rect">
          <a:avLst/>
        </a:prstGeom>
        <a:noFill/>
        <a:ln w="3175" cap="flat">
          <a:solidFill>
            <a:srgbClr val="000000"/>
          </a:solidFill>
          <a:prstDash val="solid"/>
          <a:miter lim="400000"/>
        </a:ln>
      </a:spPr>
      <a:bodyPr/>
      <a:lstStyle/>
      <a:style>
        <a:lnRef idx="0">
          <a:srgbClr val="000000"/>
        </a:lnRef>
        <a:fillRef idx="0">
          <a:srgbClr val="000000"/>
        </a:fillRef>
        <a:effectRef idx="0">
          <a:srgbClr val="000000"/>
        </a:effectRef>
        <a:fontRef idx="none"/>
      </a:style>
    </a:lnDef>
    <a:txDef>
      <a:spPr bwMode="auto">
        <a:prstGeom prst="rect">
          <a:avLst/>
        </a:prstGeom>
        <a:noFill/>
        <a:ln w="3175" cap="flat">
          <a:noFill/>
          <a:miter lim="400000"/>
        </a:ln>
      </a:spPr>
      <a:bodyPr/>
      <a:lstStyle/>
      <a:style>
        <a:lnRef idx="0">
          <a:srgbClr val="000000"/>
        </a:lnRef>
        <a:fillRef idx="0">
          <a:srgbClr val="000000"/>
        </a:fillRef>
        <a:effectRef idx="0">
          <a:srgbClr val="00000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</TotalTime>
  <Words>239</Words>
  <Application>R7-Office/6.3.1.43</Application>
  <DocSecurity>0</DocSecurity>
  <PresentationFormat>Произвольный</PresentationFormat>
  <Paragraphs>38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21_BasicWhite</vt:lpstr>
      <vt:lpstr>Слайд 1</vt:lpstr>
    </vt:vector>
  </TitlesOfParts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Маслоченко Ксения Олеговна</dc:creator>
  <cp:lastModifiedBy>User</cp:lastModifiedBy>
  <cp:revision>128</cp:revision>
  <dcterms:modified xsi:type="dcterms:W3CDTF">2022-06-21T08:32:29Z</dcterms:modified>
  <dc:identifier/>
  <dc:language/>
  <cp:version/>
</cp:coreProperties>
</file>